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5" r:id="rId2"/>
    <p:sldId id="29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95" d="100"/>
          <a:sy n="95" d="100"/>
        </p:scale>
        <p:origin x="165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1002" y="2344483"/>
            <a:ext cx="4544695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02005" y="4235196"/>
            <a:ext cx="374269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7335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53550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444405" y="252055"/>
            <a:ext cx="14235511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4981113" y="2007548"/>
            <a:ext cx="15308927" cy="1524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46899" y="7154067"/>
            <a:ext cx="2444750" cy="146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7335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49624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6.png"/><Relationship Id="rId299" Type="http://schemas.openxmlformats.org/officeDocument/2006/relationships/image" Target="../media/image338.png"/><Relationship Id="rId21" Type="http://schemas.openxmlformats.org/officeDocument/2006/relationships/image" Target="../media/image60.png"/><Relationship Id="rId63" Type="http://schemas.openxmlformats.org/officeDocument/2006/relationships/image" Target="../media/image102.png"/><Relationship Id="rId159" Type="http://schemas.openxmlformats.org/officeDocument/2006/relationships/image" Target="../media/image198.png"/><Relationship Id="rId324" Type="http://schemas.openxmlformats.org/officeDocument/2006/relationships/image" Target="../media/image363.png"/><Relationship Id="rId366" Type="http://schemas.openxmlformats.org/officeDocument/2006/relationships/image" Target="../media/image405.png"/><Relationship Id="rId170" Type="http://schemas.openxmlformats.org/officeDocument/2006/relationships/image" Target="../media/image209.png"/><Relationship Id="rId226" Type="http://schemas.openxmlformats.org/officeDocument/2006/relationships/image" Target="../media/image265.png"/><Relationship Id="rId268" Type="http://schemas.openxmlformats.org/officeDocument/2006/relationships/image" Target="../media/image307.png"/><Relationship Id="rId32" Type="http://schemas.openxmlformats.org/officeDocument/2006/relationships/image" Target="../media/image71.png"/><Relationship Id="rId74" Type="http://schemas.openxmlformats.org/officeDocument/2006/relationships/image" Target="../media/image113.png"/><Relationship Id="rId128" Type="http://schemas.openxmlformats.org/officeDocument/2006/relationships/image" Target="../media/image167.png"/><Relationship Id="rId335" Type="http://schemas.openxmlformats.org/officeDocument/2006/relationships/image" Target="../media/image374.png"/><Relationship Id="rId5" Type="http://schemas.openxmlformats.org/officeDocument/2006/relationships/image" Target="../media/image44.png"/><Relationship Id="rId181" Type="http://schemas.openxmlformats.org/officeDocument/2006/relationships/image" Target="../media/image220.png"/><Relationship Id="rId237" Type="http://schemas.openxmlformats.org/officeDocument/2006/relationships/image" Target="../media/image276.png"/><Relationship Id="rId279" Type="http://schemas.openxmlformats.org/officeDocument/2006/relationships/image" Target="../media/image318.png"/><Relationship Id="rId43" Type="http://schemas.openxmlformats.org/officeDocument/2006/relationships/image" Target="../media/image82.png"/><Relationship Id="rId139" Type="http://schemas.openxmlformats.org/officeDocument/2006/relationships/image" Target="../media/image178.png"/><Relationship Id="rId290" Type="http://schemas.openxmlformats.org/officeDocument/2006/relationships/image" Target="../media/image329.png"/><Relationship Id="rId304" Type="http://schemas.openxmlformats.org/officeDocument/2006/relationships/image" Target="../media/image343.png"/><Relationship Id="rId346" Type="http://schemas.openxmlformats.org/officeDocument/2006/relationships/image" Target="../media/image385.png"/><Relationship Id="rId85" Type="http://schemas.openxmlformats.org/officeDocument/2006/relationships/image" Target="../media/image124.png"/><Relationship Id="rId150" Type="http://schemas.openxmlformats.org/officeDocument/2006/relationships/image" Target="../media/image189.png"/><Relationship Id="rId192" Type="http://schemas.openxmlformats.org/officeDocument/2006/relationships/image" Target="../media/image231.png"/><Relationship Id="rId206" Type="http://schemas.openxmlformats.org/officeDocument/2006/relationships/image" Target="../media/image245.png"/><Relationship Id="rId248" Type="http://schemas.openxmlformats.org/officeDocument/2006/relationships/image" Target="../media/image287.png"/><Relationship Id="rId12" Type="http://schemas.openxmlformats.org/officeDocument/2006/relationships/image" Target="../media/image51.png"/><Relationship Id="rId108" Type="http://schemas.openxmlformats.org/officeDocument/2006/relationships/image" Target="../media/image147.png"/><Relationship Id="rId315" Type="http://schemas.openxmlformats.org/officeDocument/2006/relationships/image" Target="../media/image354.png"/><Relationship Id="rId357" Type="http://schemas.openxmlformats.org/officeDocument/2006/relationships/image" Target="../media/image396.png"/><Relationship Id="rId54" Type="http://schemas.openxmlformats.org/officeDocument/2006/relationships/image" Target="../media/image93.png"/><Relationship Id="rId96" Type="http://schemas.openxmlformats.org/officeDocument/2006/relationships/image" Target="../media/image135.png"/><Relationship Id="rId161" Type="http://schemas.openxmlformats.org/officeDocument/2006/relationships/image" Target="../media/image200.png"/><Relationship Id="rId217" Type="http://schemas.openxmlformats.org/officeDocument/2006/relationships/image" Target="../media/image256.png"/><Relationship Id="rId259" Type="http://schemas.openxmlformats.org/officeDocument/2006/relationships/image" Target="../media/image298.png"/><Relationship Id="rId23" Type="http://schemas.openxmlformats.org/officeDocument/2006/relationships/image" Target="../media/image62.png"/><Relationship Id="rId119" Type="http://schemas.openxmlformats.org/officeDocument/2006/relationships/image" Target="../media/image158.png"/><Relationship Id="rId270" Type="http://schemas.openxmlformats.org/officeDocument/2006/relationships/image" Target="../media/image309.png"/><Relationship Id="rId326" Type="http://schemas.openxmlformats.org/officeDocument/2006/relationships/image" Target="../media/image365.png"/><Relationship Id="rId65" Type="http://schemas.openxmlformats.org/officeDocument/2006/relationships/image" Target="../media/image104.png"/><Relationship Id="rId130" Type="http://schemas.openxmlformats.org/officeDocument/2006/relationships/image" Target="../media/image169.png"/><Relationship Id="rId368" Type="http://schemas.openxmlformats.org/officeDocument/2006/relationships/image" Target="../media/image407.png"/><Relationship Id="rId172" Type="http://schemas.openxmlformats.org/officeDocument/2006/relationships/image" Target="../media/image211.png"/><Relationship Id="rId228" Type="http://schemas.openxmlformats.org/officeDocument/2006/relationships/image" Target="../media/image267.png"/><Relationship Id="rId281" Type="http://schemas.openxmlformats.org/officeDocument/2006/relationships/image" Target="../media/image320.png"/><Relationship Id="rId337" Type="http://schemas.openxmlformats.org/officeDocument/2006/relationships/image" Target="../media/image376.png"/><Relationship Id="rId34" Type="http://schemas.openxmlformats.org/officeDocument/2006/relationships/image" Target="../media/image73.png"/><Relationship Id="rId76" Type="http://schemas.openxmlformats.org/officeDocument/2006/relationships/image" Target="../media/image115.png"/><Relationship Id="rId141" Type="http://schemas.openxmlformats.org/officeDocument/2006/relationships/image" Target="../media/image180.png"/><Relationship Id="rId7" Type="http://schemas.openxmlformats.org/officeDocument/2006/relationships/image" Target="../media/image46.png"/><Relationship Id="rId183" Type="http://schemas.openxmlformats.org/officeDocument/2006/relationships/image" Target="../media/image222.png"/><Relationship Id="rId239" Type="http://schemas.openxmlformats.org/officeDocument/2006/relationships/image" Target="../media/image278.png"/><Relationship Id="rId250" Type="http://schemas.openxmlformats.org/officeDocument/2006/relationships/image" Target="../media/image289.png"/><Relationship Id="rId292" Type="http://schemas.openxmlformats.org/officeDocument/2006/relationships/image" Target="../media/image331.png"/><Relationship Id="rId306" Type="http://schemas.openxmlformats.org/officeDocument/2006/relationships/image" Target="../media/image345.png"/><Relationship Id="rId45" Type="http://schemas.openxmlformats.org/officeDocument/2006/relationships/image" Target="../media/image84.png"/><Relationship Id="rId87" Type="http://schemas.openxmlformats.org/officeDocument/2006/relationships/image" Target="../media/image126.png"/><Relationship Id="rId110" Type="http://schemas.openxmlformats.org/officeDocument/2006/relationships/image" Target="../media/image149.png"/><Relationship Id="rId348" Type="http://schemas.openxmlformats.org/officeDocument/2006/relationships/image" Target="../media/image387.png"/><Relationship Id="rId152" Type="http://schemas.openxmlformats.org/officeDocument/2006/relationships/image" Target="../media/image191.png"/><Relationship Id="rId194" Type="http://schemas.openxmlformats.org/officeDocument/2006/relationships/image" Target="../media/image233.png"/><Relationship Id="rId208" Type="http://schemas.openxmlformats.org/officeDocument/2006/relationships/image" Target="../media/image247.png"/><Relationship Id="rId261" Type="http://schemas.openxmlformats.org/officeDocument/2006/relationships/image" Target="../media/image300.png"/><Relationship Id="rId14" Type="http://schemas.openxmlformats.org/officeDocument/2006/relationships/image" Target="../media/image53.png"/><Relationship Id="rId56" Type="http://schemas.openxmlformats.org/officeDocument/2006/relationships/image" Target="../media/image95.png"/><Relationship Id="rId317" Type="http://schemas.openxmlformats.org/officeDocument/2006/relationships/image" Target="../media/image356.png"/><Relationship Id="rId359" Type="http://schemas.openxmlformats.org/officeDocument/2006/relationships/image" Target="../media/image398.png"/><Relationship Id="rId98" Type="http://schemas.openxmlformats.org/officeDocument/2006/relationships/image" Target="../media/image137.png"/><Relationship Id="rId121" Type="http://schemas.openxmlformats.org/officeDocument/2006/relationships/image" Target="../media/image160.png"/><Relationship Id="rId163" Type="http://schemas.openxmlformats.org/officeDocument/2006/relationships/image" Target="../media/image202.png"/><Relationship Id="rId219" Type="http://schemas.openxmlformats.org/officeDocument/2006/relationships/image" Target="../media/image258.png"/><Relationship Id="rId370" Type="http://schemas.openxmlformats.org/officeDocument/2006/relationships/image" Target="../media/image409.png"/><Relationship Id="rId230" Type="http://schemas.openxmlformats.org/officeDocument/2006/relationships/image" Target="../media/image269.png"/><Relationship Id="rId25" Type="http://schemas.openxmlformats.org/officeDocument/2006/relationships/image" Target="../media/image64.png"/><Relationship Id="rId67" Type="http://schemas.openxmlformats.org/officeDocument/2006/relationships/image" Target="../media/image106.png"/><Relationship Id="rId272" Type="http://schemas.openxmlformats.org/officeDocument/2006/relationships/image" Target="../media/image311.png"/><Relationship Id="rId328" Type="http://schemas.openxmlformats.org/officeDocument/2006/relationships/image" Target="../media/image367.png"/><Relationship Id="rId132" Type="http://schemas.openxmlformats.org/officeDocument/2006/relationships/image" Target="../media/image171.png"/><Relationship Id="rId174" Type="http://schemas.openxmlformats.org/officeDocument/2006/relationships/image" Target="../media/image213.png"/><Relationship Id="rId241" Type="http://schemas.openxmlformats.org/officeDocument/2006/relationships/image" Target="../media/image280.png"/><Relationship Id="rId15" Type="http://schemas.openxmlformats.org/officeDocument/2006/relationships/image" Target="../media/image54.png"/><Relationship Id="rId36" Type="http://schemas.openxmlformats.org/officeDocument/2006/relationships/image" Target="../media/image75.png"/><Relationship Id="rId57" Type="http://schemas.openxmlformats.org/officeDocument/2006/relationships/image" Target="../media/image96.png"/><Relationship Id="rId262" Type="http://schemas.openxmlformats.org/officeDocument/2006/relationships/image" Target="../media/image301.png"/><Relationship Id="rId283" Type="http://schemas.openxmlformats.org/officeDocument/2006/relationships/image" Target="../media/image322.png"/><Relationship Id="rId318" Type="http://schemas.openxmlformats.org/officeDocument/2006/relationships/image" Target="../media/image357.png"/><Relationship Id="rId339" Type="http://schemas.openxmlformats.org/officeDocument/2006/relationships/image" Target="../media/image378.png"/><Relationship Id="rId78" Type="http://schemas.openxmlformats.org/officeDocument/2006/relationships/image" Target="../media/image117.png"/><Relationship Id="rId99" Type="http://schemas.openxmlformats.org/officeDocument/2006/relationships/image" Target="../media/image138.png"/><Relationship Id="rId101" Type="http://schemas.openxmlformats.org/officeDocument/2006/relationships/image" Target="../media/image140.png"/><Relationship Id="rId122" Type="http://schemas.openxmlformats.org/officeDocument/2006/relationships/image" Target="../media/image161.png"/><Relationship Id="rId143" Type="http://schemas.openxmlformats.org/officeDocument/2006/relationships/image" Target="../media/image182.png"/><Relationship Id="rId164" Type="http://schemas.openxmlformats.org/officeDocument/2006/relationships/image" Target="../media/image203.png"/><Relationship Id="rId185" Type="http://schemas.openxmlformats.org/officeDocument/2006/relationships/image" Target="../media/image224.png"/><Relationship Id="rId350" Type="http://schemas.openxmlformats.org/officeDocument/2006/relationships/image" Target="../media/image389.png"/><Relationship Id="rId371" Type="http://schemas.openxmlformats.org/officeDocument/2006/relationships/image" Target="../media/image410.png"/><Relationship Id="rId9" Type="http://schemas.openxmlformats.org/officeDocument/2006/relationships/image" Target="../media/image48.png"/><Relationship Id="rId210" Type="http://schemas.openxmlformats.org/officeDocument/2006/relationships/image" Target="../media/image249.png"/><Relationship Id="rId26" Type="http://schemas.openxmlformats.org/officeDocument/2006/relationships/image" Target="../media/image65.png"/><Relationship Id="rId231" Type="http://schemas.openxmlformats.org/officeDocument/2006/relationships/image" Target="../media/image270.png"/><Relationship Id="rId252" Type="http://schemas.openxmlformats.org/officeDocument/2006/relationships/image" Target="../media/image291.png"/><Relationship Id="rId273" Type="http://schemas.openxmlformats.org/officeDocument/2006/relationships/image" Target="../media/image312.png"/><Relationship Id="rId294" Type="http://schemas.openxmlformats.org/officeDocument/2006/relationships/image" Target="../media/image333.png"/><Relationship Id="rId308" Type="http://schemas.openxmlformats.org/officeDocument/2006/relationships/image" Target="../media/image347.png"/><Relationship Id="rId329" Type="http://schemas.openxmlformats.org/officeDocument/2006/relationships/image" Target="../media/image368.png"/><Relationship Id="rId47" Type="http://schemas.openxmlformats.org/officeDocument/2006/relationships/image" Target="../media/image86.png"/><Relationship Id="rId68" Type="http://schemas.openxmlformats.org/officeDocument/2006/relationships/image" Target="../media/image107.png"/><Relationship Id="rId89" Type="http://schemas.openxmlformats.org/officeDocument/2006/relationships/image" Target="../media/image128.png"/><Relationship Id="rId112" Type="http://schemas.openxmlformats.org/officeDocument/2006/relationships/image" Target="../media/image151.png"/><Relationship Id="rId133" Type="http://schemas.openxmlformats.org/officeDocument/2006/relationships/image" Target="../media/image172.png"/><Relationship Id="rId154" Type="http://schemas.openxmlformats.org/officeDocument/2006/relationships/image" Target="../media/image193.png"/><Relationship Id="rId175" Type="http://schemas.openxmlformats.org/officeDocument/2006/relationships/image" Target="../media/image214.png"/><Relationship Id="rId340" Type="http://schemas.openxmlformats.org/officeDocument/2006/relationships/image" Target="../media/image379.png"/><Relationship Id="rId361" Type="http://schemas.openxmlformats.org/officeDocument/2006/relationships/image" Target="../media/image400.png"/><Relationship Id="rId196" Type="http://schemas.openxmlformats.org/officeDocument/2006/relationships/image" Target="../media/image235.png"/><Relationship Id="rId200" Type="http://schemas.openxmlformats.org/officeDocument/2006/relationships/image" Target="../media/image239.png"/><Relationship Id="rId16" Type="http://schemas.openxmlformats.org/officeDocument/2006/relationships/image" Target="../media/image55.png"/><Relationship Id="rId221" Type="http://schemas.openxmlformats.org/officeDocument/2006/relationships/image" Target="../media/image260.png"/><Relationship Id="rId242" Type="http://schemas.openxmlformats.org/officeDocument/2006/relationships/image" Target="../media/image281.png"/><Relationship Id="rId263" Type="http://schemas.openxmlformats.org/officeDocument/2006/relationships/image" Target="../media/image302.png"/><Relationship Id="rId284" Type="http://schemas.openxmlformats.org/officeDocument/2006/relationships/image" Target="../media/image323.png"/><Relationship Id="rId319" Type="http://schemas.openxmlformats.org/officeDocument/2006/relationships/image" Target="../media/image358.png"/><Relationship Id="rId37" Type="http://schemas.openxmlformats.org/officeDocument/2006/relationships/image" Target="../media/image76.png"/><Relationship Id="rId58" Type="http://schemas.openxmlformats.org/officeDocument/2006/relationships/image" Target="../media/image97.png"/><Relationship Id="rId79" Type="http://schemas.openxmlformats.org/officeDocument/2006/relationships/image" Target="../media/image118.png"/><Relationship Id="rId102" Type="http://schemas.openxmlformats.org/officeDocument/2006/relationships/image" Target="../media/image141.png"/><Relationship Id="rId123" Type="http://schemas.openxmlformats.org/officeDocument/2006/relationships/image" Target="../media/image162.png"/><Relationship Id="rId144" Type="http://schemas.openxmlformats.org/officeDocument/2006/relationships/image" Target="../media/image183.png"/><Relationship Id="rId330" Type="http://schemas.openxmlformats.org/officeDocument/2006/relationships/image" Target="../media/image369.png"/><Relationship Id="rId90" Type="http://schemas.openxmlformats.org/officeDocument/2006/relationships/image" Target="../media/image129.png"/><Relationship Id="rId165" Type="http://schemas.openxmlformats.org/officeDocument/2006/relationships/image" Target="../media/image204.png"/><Relationship Id="rId186" Type="http://schemas.openxmlformats.org/officeDocument/2006/relationships/image" Target="../media/image225.png"/><Relationship Id="rId351" Type="http://schemas.openxmlformats.org/officeDocument/2006/relationships/image" Target="../media/image390.png"/><Relationship Id="rId211" Type="http://schemas.openxmlformats.org/officeDocument/2006/relationships/image" Target="../media/image250.png"/><Relationship Id="rId232" Type="http://schemas.openxmlformats.org/officeDocument/2006/relationships/image" Target="../media/image271.png"/><Relationship Id="rId253" Type="http://schemas.openxmlformats.org/officeDocument/2006/relationships/image" Target="../media/image292.png"/><Relationship Id="rId274" Type="http://schemas.openxmlformats.org/officeDocument/2006/relationships/image" Target="../media/image313.png"/><Relationship Id="rId295" Type="http://schemas.openxmlformats.org/officeDocument/2006/relationships/image" Target="../media/image334.png"/><Relationship Id="rId309" Type="http://schemas.openxmlformats.org/officeDocument/2006/relationships/image" Target="../media/image348.png"/><Relationship Id="rId27" Type="http://schemas.openxmlformats.org/officeDocument/2006/relationships/image" Target="../media/image66.png"/><Relationship Id="rId48" Type="http://schemas.openxmlformats.org/officeDocument/2006/relationships/image" Target="../media/image87.png"/><Relationship Id="rId69" Type="http://schemas.openxmlformats.org/officeDocument/2006/relationships/image" Target="../media/image108.png"/><Relationship Id="rId113" Type="http://schemas.openxmlformats.org/officeDocument/2006/relationships/image" Target="../media/image152.png"/><Relationship Id="rId134" Type="http://schemas.openxmlformats.org/officeDocument/2006/relationships/image" Target="../media/image173.png"/><Relationship Id="rId320" Type="http://schemas.openxmlformats.org/officeDocument/2006/relationships/image" Target="../media/image359.png"/><Relationship Id="rId80" Type="http://schemas.openxmlformats.org/officeDocument/2006/relationships/image" Target="../media/image119.png"/><Relationship Id="rId155" Type="http://schemas.openxmlformats.org/officeDocument/2006/relationships/image" Target="../media/image194.png"/><Relationship Id="rId176" Type="http://schemas.openxmlformats.org/officeDocument/2006/relationships/image" Target="../media/image215.png"/><Relationship Id="rId197" Type="http://schemas.openxmlformats.org/officeDocument/2006/relationships/image" Target="../media/image236.png"/><Relationship Id="rId341" Type="http://schemas.openxmlformats.org/officeDocument/2006/relationships/image" Target="../media/image380.png"/><Relationship Id="rId362" Type="http://schemas.openxmlformats.org/officeDocument/2006/relationships/image" Target="../media/image401.png"/><Relationship Id="rId201" Type="http://schemas.openxmlformats.org/officeDocument/2006/relationships/image" Target="../media/image240.png"/><Relationship Id="rId222" Type="http://schemas.openxmlformats.org/officeDocument/2006/relationships/image" Target="../media/image261.png"/><Relationship Id="rId243" Type="http://schemas.openxmlformats.org/officeDocument/2006/relationships/image" Target="../media/image282.png"/><Relationship Id="rId264" Type="http://schemas.openxmlformats.org/officeDocument/2006/relationships/image" Target="../media/image303.png"/><Relationship Id="rId285" Type="http://schemas.openxmlformats.org/officeDocument/2006/relationships/image" Target="../media/image324.png"/><Relationship Id="rId17" Type="http://schemas.openxmlformats.org/officeDocument/2006/relationships/image" Target="../media/image56.png"/><Relationship Id="rId38" Type="http://schemas.openxmlformats.org/officeDocument/2006/relationships/image" Target="../media/image77.png"/><Relationship Id="rId59" Type="http://schemas.openxmlformats.org/officeDocument/2006/relationships/image" Target="../media/image98.png"/><Relationship Id="rId103" Type="http://schemas.openxmlformats.org/officeDocument/2006/relationships/image" Target="../media/image142.png"/><Relationship Id="rId124" Type="http://schemas.openxmlformats.org/officeDocument/2006/relationships/image" Target="../media/image163.png"/><Relationship Id="rId310" Type="http://schemas.openxmlformats.org/officeDocument/2006/relationships/image" Target="../media/image349.png"/><Relationship Id="rId70" Type="http://schemas.openxmlformats.org/officeDocument/2006/relationships/image" Target="../media/image109.png"/><Relationship Id="rId91" Type="http://schemas.openxmlformats.org/officeDocument/2006/relationships/image" Target="../media/image130.png"/><Relationship Id="rId145" Type="http://schemas.openxmlformats.org/officeDocument/2006/relationships/image" Target="../media/image184.png"/><Relationship Id="rId166" Type="http://schemas.openxmlformats.org/officeDocument/2006/relationships/image" Target="../media/image205.png"/><Relationship Id="rId187" Type="http://schemas.openxmlformats.org/officeDocument/2006/relationships/image" Target="../media/image226.png"/><Relationship Id="rId331" Type="http://schemas.openxmlformats.org/officeDocument/2006/relationships/image" Target="../media/image370.png"/><Relationship Id="rId352" Type="http://schemas.openxmlformats.org/officeDocument/2006/relationships/image" Target="../media/image391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51.png"/><Relationship Id="rId233" Type="http://schemas.openxmlformats.org/officeDocument/2006/relationships/image" Target="../media/image272.png"/><Relationship Id="rId254" Type="http://schemas.openxmlformats.org/officeDocument/2006/relationships/image" Target="../media/image293.png"/><Relationship Id="rId28" Type="http://schemas.openxmlformats.org/officeDocument/2006/relationships/image" Target="../media/image67.png"/><Relationship Id="rId49" Type="http://schemas.openxmlformats.org/officeDocument/2006/relationships/image" Target="../media/image88.png"/><Relationship Id="rId114" Type="http://schemas.openxmlformats.org/officeDocument/2006/relationships/image" Target="../media/image153.png"/><Relationship Id="rId275" Type="http://schemas.openxmlformats.org/officeDocument/2006/relationships/image" Target="../media/image314.png"/><Relationship Id="rId296" Type="http://schemas.openxmlformats.org/officeDocument/2006/relationships/image" Target="../media/image335.png"/><Relationship Id="rId300" Type="http://schemas.openxmlformats.org/officeDocument/2006/relationships/image" Target="../media/image339.png"/><Relationship Id="rId60" Type="http://schemas.openxmlformats.org/officeDocument/2006/relationships/image" Target="../media/image99.png"/><Relationship Id="rId81" Type="http://schemas.openxmlformats.org/officeDocument/2006/relationships/image" Target="../media/image120.png"/><Relationship Id="rId135" Type="http://schemas.openxmlformats.org/officeDocument/2006/relationships/image" Target="../media/image174.png"/><Relationship Id="rId156" Type="http://schemas.openxmlformats.org/officeDocument/2006/relationships/image" Target="../media/image195.png"/><Relationship Id="rId177" Type="http://schemas.openxmlformats.org/officeDocument/2006/relationships/image" Target="../media/image216.png"/><Relationship Id="rId198" Type="http://schemas.openxmlformats.org/officeDocument/2006/relationships/image" Target="../media/image237.png"/><Relationship Id="rId321" Type="http://schemas.openxmlformats.org/officeDocument/2006/relationships/image" Target="../media/image360.png"/><Relationship Id="rId342" Type="http://schemas.openxmlformats.org/officeDocument/2006/relationships/image" Target="../media/image381.png"/><Relationship Id="rId363" Type="http://schemas.openxmlformats.org/officeDocument/2006/relationships/image" Target="../media/image402.png"/><Relationship Id="rId202" Type="http://schemas.openxmlformats.org/officeDocument/2006/relationships/image" Target="../media/image241.png"/><Relationship Id="rId223" Type="http://schemas.openxmlformats.org/officeDocument/2006/relationships/image" Target="../media/image262.png"/><Relationship Id="rId244" Type="http://schemas.openxmlformats.org/officeDocument/2006/relationships/image" Target="../media/image283.png"/><Relationship Id="rId18" Type="http://schemas.openxmlformats.org/officeDocument/2006/relationships/image" Target="../media/image57.png"/><Relationship Id="rId39" Type="http://schemas.openxmlformats.org/officeDocument/2006/relationships/image" Target="../media/image78.png"/><Relationship Id="rId265" Type="http://schemas.openxmlformats.org/officeDocument/2006/relationships/image" Target="../media/image304.png"/><Relationship Id="rId286" Type="http://schemas.openxmlformats.org/officeDocument/2006/relationships/image" Target="../media/image325.png"/><Relationship Id="rId50" Type="http://schemas.openxmlformats.org/officeDocument/2006/relationships/image" Target="../media/image89.png"/><Relationship Id="rId104" Type="http://schemas.openxmlformats.org/officeDocument/2006/relationships/image" Target="../media/image143.png"/><Relationship Id="rId125" Type="http://schemas.openxmlformats.org/officeDocument/2006/relationships/image" Target="../media/image164.png"/><Relationship Id="rId146" Type="http://schemas.openxmlformats.org/officeDocument/2006/relationships/image" Target="../media/image185.png"/><Relationship Id="rId167" Type="http://schemas.openxmlformats.org/officeDocument/2006/relationships/image" Target="../media/image206.png"/><Relationship Id="rId188" Type="http://schemas.openxmlformats.org/officeDocument/2006/relationships/image" Target="../media/image227.png"/><Relationship Id="rId311" Type="http://schemas.openxmlformats.org/officeDocument/2006/relationships/image" Target="../media/image350.png"/><Relationship Id="rId332" Type="http://schemas.openxmlformats.org/officeDocument/2006/relationships/image" Target="../media/image371.png"/><Relationship Id="rId353" Type="http://schemas.openxmlformats.org/officeDocument/2006/relationships/image" Target="../media/image392.png"/><Relationship Id="rId71" Type="http://schemas.openxmlformats.org/officeDocument/2006/relationships/image" Target="../media/image110.png"/><Relationship Id="rId92" Type="http://schemas.openxmlformats.org/officeDocument/2006/relationships/image" Target="../media/image131.png"/><Relationship Id="rId213" Type="http://schemas.openxmlformats.org/officeDocument/2006/relationships/image" Target="../media/image252.png"/><Relationship Id="rId234" Type="http://schemas.openxmlformats.org/officeDocument/2006/relationships/image" Target="../media/image273.png"/><Relationship Id="rId2" Type="http://schemas.openxmlformats.org/officeDocument/2006/relationships/image" Target="../media/image41.png"/><Relationship Id="rId29" Type="http://schemas.openxmlformats.org/officeDocument/2006/relationships/image" Target="../media/image68.png"/><Relationship Id="rId255" Type="http://schemas.openxmlformats.org/officeDocument/2006/relationships/image" Target="../media/image294.png"/><Relationship Id="rId276" Type="http://schemas.openxmlformats.org/officeDocument/2006/relationships/image" Target="../media/image315.png"/><Relationship Id="rId297" Type="http://schemas.openxmlformats.org/officeDocument/2006/relationships/image" Target="../media/image336.png"/><Relationship Id="rId40" Type="http://schemas.openxmlformats.org/officeDocument/2006/relationships/image" Target="../media/image79.png"/><Relationship Id="rId115" Type="http://schemas.openxmlformats.org/officeDocument/2006/relationships/image" Target="../media/image154.png"/><Relationship Id="rId136" Type="http://schemas.openxmlformats.org/officeDocument/2006/relationships/image" Target="../media/image175.png"/><Relationship Id="rId157" Type="http://schemas.openxmlformats.org/officeDocument/2006/relationships/image" Target="../media/image196.png"/><Relationship Id="rId178" Type="http://schemas.openxmlformats.org/officeDocument/2006/relationships/image" Target="../media/image217.png"/><Relationship Id="rId301" Type="http://schemas.openxmlformats.org/officeDocument/2006/relationships/image" Target="../media/image340.png"/><Relationship Id="rId322" Type="http://schemas.openxmlformats.org/officeDocument/2006/relationships/image" Target="../media/image361.png"/><Relationship Id="rId343" Type="http://schemas.openxmlformats.org/officeDocument/2006/relationships/image" Target="../media/image382.png"/><Relationship Id="rId364" Type="http://schemas.openxmlformats.org/officeDocument/2006/relationships/image" Target="../media/image403.png"/><Relationship Id="rId61" Type="http://schemas.openxmlformats.org/officeDocument/2006/relationships/image" Target="../media/image100.png"/><Relationship Id="rId82" Type="http://schemas.openxmlformats.org/officeDocument/2006/relationships/image" Target="../media/image121.png"/><Relationship Id="rId199" Type="http://schemas.openxmlformats.org/officeDocument/2006/relationships/image" Target="../media/image238.png"/><Relationship Id="rId203" Type="http://schemas.openxmlformats.org/officeDocument/2006/relationships/image" Target="../media/image242.png"/><Relationship Id="rId19" Type="http://schemas.openxmlformats.org/officeDocument/2006/relationships/image" Target="../media/image58.png"/><Relationship Id="rId224" Type="http://schemas.openxmlformats.org/officeDocument/2006/relationships/image" Target="../media/image263.png"/><Relationship Id="rId245" Type="http://schemas.openxmlformats.org/officeDocument/2006/relationships/image" Target="../media/image284.png"/><Relationship Id="rId266" Type="http://schemas.openxmlformats.org/officeDocument/2006/relationships/image" Target="../media/image305.png"/><Relationship Id="rId287" Type="http://schemas.openxmlformats.org/officeDocument/2006/relationships/image" Target="../media/image326.png"/><Relationship Id="rId30" Type="http://schemas.openxmlformats.org/officeDocument/2006/relationships/image" Target="../media/image69.png"/><Relationship Id="rId105" Type="http://schemas.openxmlformats.org/officeDocument/2006/relationships/image" Target="../media/image144.png"/><Relationship Id="rId126" Type="http://schemas.openxmlformats.org/officeDocument/2006/relationships/image" Target="../media/image165.png"/><Relationship Id="rId147" Type="http://schemas.openxmlformats.org/officeDocument/2006/relationships/image" Target="../media/image186.png"/><Relationship Id="rId168" Type="http://schemas.openxmlformats.org/officeDocument/2006/relationships/image" Target="../media/image207.png"/><Relationship Id="rId312" Type="http://schemas.openxmlformats.org/officeDocument/2006/relationships/image" Target="../media/image351.png"/><Relationship Id="rId333" Type="http://schemas.openxmlformats.org/officeDocument/2006/relationships/image" Target="../media/image372.png"/><Relationship Id="rId354" Type="http://schemas.openxmlformats.org/officeDocument/2006/relationships/image" Target="../media/image393.png"/><Relationship Id="rId51" Type="http://schemas.openxmlformats.org/officeDocument/2006/relationships/image" Target="../media/image90.png"/><Relationship Id="rId72" Type="http://schemas.openxmlformats.org/officeDocument/2006/relationships/image" Target="../media/image111.png"/><Relationship Id="rId93" Type="http://schemas.openxmlformats.org/officeDocument/2006/relationships/image" Target="../media/image132.png"/><Relationship Id="rId189" Type="http://schemas.openxmlformats.org/officeDocument/2006/relationships/image" Target="../media/image228.png"/><Relationship Id="rId3" Type="http://schemas.openxmlformats.org/officeDocument/2006/relationships/image" Target="../media/image42.png"/><Relationship Id="rId214" Type="http://schemas.openxmlformats.org/officeDocument/2006/relationships/image" Target="../media/image253.png"/><Relationship Id="rId235" Type="http://schemas.openxmlformats.org/officeDocument/2006/relationships/image" Target="../media/image274.png"/><Relationship Id="rId256" Type="http://schemas.openxmlformats.org/officeDocument/2006/relationships/image" Target="../media/image295.png"/><Relationship Id="rId277" Type="http://schemas.openxmlformats.org/officeDocument/2006/relationships/image" Target="../media/image316.png"/><Relationship Id="rId298" Type="http://schemas.openxmlformats.org/officeDocument/2006/relationships/image" Target="../media/image337.png"/><Relationship Id="rId116" Type="http://schemas.openxmlformats.org/officeDocument/2006/relationships/image" Target="../media/image155.png"/><Relationship Id="rId137" Type="http://schemas.openxmlformats.org/officeDocument/2006/relationships/image" Target="../media/image176.png"/><Relationship Id="rId158" Type="http://schemas.openxmlformats.org/officeDocument/2006/relationships/image" Target="../media/image197.png"/><Relationship Id="rId302" Type="http://schemas.openxmlformats.org/officeDocument/2006/relationships/image" Target="../media/image341.png"/><Relationship Id="rId323" Type="http://schemas.openxmlformats.org/officeDocument/2006/relationships/image" Target="../media/image362.png"/><Relationship Id="rId344" Type="http://schemas.openxmlformats.org/officeDocument/2006/relationships/image" Target="../media/image383.png"/><Relationship Id="rId20" Type="http://schemas.openxmlformats.org/officeDocument/2006/relationships/image" Target="../media/image59.png"/><Relationship Id="rId41" Type="http://schemas.openxmlformats.org/officeDocument/2006/relationships/image" Target="../media/image80.png"/><Relationship Id="rId62" Type="http://schemas.openxmlformats.org/officeDocument/2006/relationships/image" Target="../media/image101.png"/><Relationship Id="rId83" Type="http://schemas.openxmlformats.org/officeDocument/2006/relationships/image" Target="../media/image122.png"/><Relationship Id="rId179" Type="http://schemas.openxmlformats.org/officeDocument/2006/relationships/image" Target="../media/image218.png"/><Relationship Id="rId365" Type="http://schemas.openxmlformats.org/officeDocument/2006/relationships/image" Target="../media/image404.png"/><Relationship Id="rId190" Type="http://schemas.openxmlformats.org/officeDocument/2006/relationships/image" Target="../media/image229.png"/><Relationship Id="rId204" Type="http://schemas.openxmlformats.org/officeDocument/2006/relationships/image" Target="../media/image243.png"/><Relationship Id="rId225" Type="http://schemas.openxmlformats.org/officeDocument/2006/relationships/image" Target="../media/image264.png"/><Relationship Id="rId246" Type="http://schemas.openxmlformats.org/officeDocument/2006/relationships/image" Target="../media/image285.png"/><Relationship Id="rId267" Type="http://schemas.openxmlformats.org/officeDocument/2006/relationships/image" Target="../media/image306.png"/><Relationship Id="rId288" Type="http://schemas.openxmlformats.org/officeDocument/2006/relationships/image" Target="../media/image327.png"/><Relationship Id="rId106" Type="http://schemas.openxmlformats.org/officeDocument/2006/relationships/image" Target="../media/image145.png"/><Relationship Id="rId127" Type="http://schemas.openxmlformats.org/officeDocument/2006/relationships/image" Target="../media/image166.png"/><Relationship Id="rId313" Type="http://schemas.openxmlformats.org/officeDocument/2006/relationships/image" Target="../media/image352.png"/><Relationship Id="rId10" Type="http://schemas.openxmlformats.org/officeDocument/2006/relationships/image" Target="../media/image49.png"/><Relationship Id="rId31" Type="http://schemas.openxmlformats.org/officeDocument/2006/relationships/image" Target="../media/image70.png"/><Relationship Id="rId52" Type="http://schemas.openxmlformats.org/officeDocument/2006/relationships/image" Target="../media/image91.png"/><Relationship Id="rId73" Type="http://schemas.openxmlformats.org/officeDocument/2006/relationships/image" Target="../media/image112.png"/><Relationship Id="rId94" Type="http://schemas.openxmlformats.org/officeDocument/2006/relationships/image" Target="../media/image133.png"/><Relationship Id="rId148" Type="http://schemas.openxmlformats.org/officeDocument/2006/relationships/image" Target="../media/image187.png"/><Relationship Id="rId169" Type="http://schemas.openxmlformats.org/officeDocument/2006/relationships/image" Target="../media/image208.png"/><Relationship Id="rId334" Type="http://schemas.openxmlformats.org/officeDocument/2006/relationships/image" Target="../media/image373.png"/><Relationship Id="rId355" Type="http://schemas.openxmlformats.org/officeDocument/2006/relationships/image" Target="../media/image394.png"/><Relationship Id="rId4" Type="http://schemas.openxmlformats.org/officeDocument/2006/relationships/image" Target="../media/image43.png"/><Relationship Id="rId180" Type="http://schemas.openxmlformats.org/officeDocument/2006/relationships/image" Target="../media/image219.png"/><Relationship Id="rId215" Type="http://schemas.openxmlformats.org/officeDocument/2006/relationships/image" Target="../media/image254.png"/><Relationship Id="rId236" Type="http://schemas.openxmlformats.org/officeDocument/2006/relationships/image" Target="../media/image275.png"/><Relationship Id="rId257" Type="http://schemas.openxmlformats.org/officeDocument/2006/relationships/image" Target="../media/image296.png"/><Relationship Id="rId278" Type="http://schemas.openxmlformats.org/officeDocument/2006/relationships/image" Target="../media/image317.png"/><Relationship Id="rId303" Type="http://schemas.openxmlformats.org/officeDocument/2006/relationships/image" Target="../media/image342.png"/><Relationship Id="rId42" Type="http://schemas.openxmlformats.org/officeDocument/2006/relationships/image" Target="../media/image81.png"/><Relationship Id="rId84" Type="http://schemas.openxmlformats.org/officeDocument/2006/relationships/image" Target="../media/image123.png"/><Relationship Id="rId138" Type="http://schemas.openxmlformats.org/officeDocument/2006/relationships/image" Target="../media/image177.png"/><Relationship Id="rId345" Type="http://schemas.openxmlformats.org/officeDocument/2006/relationships/image" Target="../media/image384.png"/><Relationship Id="rId191" Type="http://schemas.openxmlformats.org/officeDocument/2006/relationships/image" Target="../media/image230.png"/><Relationship Id="rId205" Type="http://schemas.openxmlformats.org/officeDocument/2006/relationships/image" Target="../media/image244.png"/><Relationship Id="rId247" Type="http://schemas.openxmlformats.org/officeDocument/2006/relationships/image" Target="../media/image286.png"/><Relationship Id="rId107" Type="http://schemas.openxmlformats.org/officeDocument/2006/relationships/image" Target="../media/image146.png"/><Relationship Id="rId289" Type="http://schemas.openxmlformats.org/officeDocument/2006/relationships/image" Target="../media/image328.png"/><Relationship Id="rId11" Type="http://schemas.openxmlformats.org/officeDocument/2006/relationships/image" Target="../media/image50.png"/><Relationship Id="rId53" Type="http://schemas.openxmlformats.org/officeDocument/2006/relationships/image" Target="../media/image92.png"/><Relationship Id="rId149" Type="http://schemas.openxmlformats.org/officeDocument/2006/relationships/image" Target="../media/image188.png"/><Relationship Id="rId314" Type="http://schemas.openxmlformats.org/officeDocument/2006/relationships/image" Target="../media/image353.png"/><Relationship Id="rId356" Type="http://schemas.openxmlformats.org/officeDocument/2006/relationships/image" Target="../media/image395.png"/><Relationship Id="rId95" Type="http://schemas.openxmlformats.org/officeDocument/2006/relationships/image" Target="../media/image134.png"/><Relationship Id="rId160" Type="http://schemas.openxmlformats.org/officeDocument/2006/relationships/image" Target="../media/image199.png"/><Relationship Id="rId216" Type="http://schemas.openxmlformats.org/officeDocument/2006/relationships/image" Target="../media/image255.png"/><Relationship Id="rId258" Type="http://schemas.openxmlformats.org/officeDocument/2006/relationships/image" Target="../media/image297.png"/><Relationship Id="rId22" Type="http://schemas.openxmlformats.org/officeDocument/2006/relationships/image" Target="../media/image61.png"/><Relationship Id="rId64" Type="http://schemas.openxmlformats.org/officeDocument/2006/relationships/image" Target="../media/image103.png"/><Relationship Id="rId118" Type="http://schemas.openxmlformats.org/officeDocument/2006/relationships/image" Target="../media/image157.png"/><Relationship Id="rId325" Type="http://schemas.openxmlformats.org/officeDocument/2006/relationships/image" Target="../media/image364.png"/><Relationship Id="rId367" Type="http://schemas.openxmlformats.org/officeDocument/2006/relationships/image" Target="../media/image406.png"/><Relationship Id="rId171" Type="http://schemas.openxmlformats.org/officeDocument/2006/relationships/image" Target="../media/image210.png"/><Relationship Id="rId227" Type="http://schemas.openxmlformats.org/officeDocument/2006/relationships/image" Target="../media/image266.png"/><Relationship Id="rId269" Type="http://schemas.openxmlformats.org/officeDocument/2006/relationships/image" Target="../media/image308.png"/><Relationship Id="rId33" Type="http://schemas.openxmlformats.org/officeDocument/2006/relationships/image" Target="../media/image72.png"/><Relationship Id="rId129" Type="http://schemas.openxmlformats.org/officeDocument/2006/relationships/image" Target="../media/image168.png"/><Relationship Id="rId280" Type="http://schemas.openxmlformats.org/officeDocument/2006/relationships/image" Target="../media/image319.png"/><Relationship Id="rId336" Type="http://schemas.openxmlformats.org/officeDocument/2006/relationships/image" Target="../media/image375.png"/><Relationship Id="rId75" Type="http://schemas.openxmlformats.org/officeDocument/2006/relationships/image" Target="../media/image114.png"/><Relationship Id="rId140" Type="http://schemas.openxmlformats.org/officeDocument/2006/relationships/image" Target="../media/image179.png"/><Relationship Id="rId182" Type="http://schemas.openxmlformats.org/officeDocument/2006/relationships/image" Target="../media/image221.png"/><Relationship Id="rId6" Type="http://schemas.openxmlformats.org/officeDocument/2006/relationships/image" Target="../media/image45.png"/><Relationship Id="rId238" Type="http://schemas.openxmlformats.org/officeDocument/2006/relationships/image" Target="../media/image277.png"/><Relationship Id="rId291" Type="http://schemas.openxmlformats.org/officeDocument/2006/relationships/image" Target="../media/image330.png"/><Relationship Id="rId305" Type="http://schemas.openxmlformats.org/officeDocument/2006/relationships/image" Target="../media/image344.png"/><Relationship Id="rId347" Type="http://schemas.openxmlformats.org/officeDocument/2006/relationships/image" Target="../media/image386.png"/><Relationship Id="rId44" Type="http://schemas.openxmlformats.org/officeDocument/2006/relationships/image" Target="../media/image83.png"/><Relationship Id="rId86" Type="http://schemas.openxmlformats.org/officeDocument/2006/relationships/image" Target="../media/image125.png"/><Relationship Id="rId151" Type="http://schemas.openxmlformats.org/officeDocument/2006/relationships/image" Target="../media/image190.png"/><Relationship Id="rId193" Type="http://schemas.openxmlformats.org/officeDocument/2006/relationships/image" Target="../media/image232.png"/><Relationship Id="rId207" Type="http://schemas.openxmlformats.org/officeDocument/2006/relationships/image" Target="../media/image246.png"/><Relationship Id="rId249" Type="http://schemas.openxmlformats.org/officeDocument/2006/relationships/image" Target="../media/image288.png"/><Relationship Id="rId13" Type="http://schemas.openxmlformats.org/officeDocument/2006/relationships/image" Target="../media/image52.png"/><Relationship Id="rId109" Type="http://schemas.openxmlformats.org/officeDocument/2006/relationships/image" Target="../media/image148.png"/><Relationship Id="rId260" Type="http://schemas.openxmlformats.org/officeDocument/2006/relationships/image" Target="../media/image299.png"/><Relationship Id="rId316" Type="http://schemas.openxmlformats.org/officeDocument/2006/relationships/image" Target="../media/image355.png"/><Relationship Id="rId55" Type="http://schemas.openxmlformats.org/officeDocument/2006/relationships/image" Target="../media/image94.png"/><Relationship Id="rId97" Type="http://schemas.openxmlformats.org/officeDocument/2006/relationships/image" Target="../media/image136.png"/><Relationship Id="rId120" Type="http://schemas.openxmlformats.org/officeDocument/2006/relationships/image" Target="../media/image159.png"/><Relationship Id="rId358" Type="http://schemas.openxmlformats.org/officeDocument/2006/relationships/image" Target="../media/image397.png"/><Relationship Id="rId162" Type="http://schemas.openxmlformats.org/officeDocument/2006/relationships/image" Target="../media/image201.png"/><Relationship Id="rId218" Type="http://schemas.openxmlformats.org/officeDocument/2006/relationships/image" Target="../media/image257.png"/><Relationship Id="rId271" Type="http://schemas.openxmlformats.org/officeDocument/2006/relationships/image" Target="../media/image310.png"/><Relationship Id="rId24" Type="http://schemas.openxmlformats.org/officeDocument/2006/relationships/image" Target="../media/image63.png"/><Relationship Id="rId66" Type="http://schemas.openxmlformats.org/officeDocument/2006/relationships/image" Target="../media/image105.png"/><Relationship Id="rId131" Type="http://schemas.openxmlformats.org/officeDocument/2006/relationships/image" Target="../media/image170.png"/><Relationship Id="rId327" Type="http://schemas.openxmlformats.org/officeDocument/2006/relationships/image" Target="../media/image366.png"/><Relationship Id="rId369" Type="http://schemas.openxmlformats.org/officeDocument/2006/relationships/image" Target="../media/image408.png"/><Relationship Id="rId173" Type="http://schemas.openxmlformats.org/officeDocument/2006/relationships/image" Target="../media/image212.png"/><Relationship Id="rId229" Type="http://schemas.openxmlformats.org/officeDocument/2006/relationships/image" Target="../media/image268.png"/><Relationship Id="rId240" Type="http://schemas.openxmlformats.org/officeDocument/2006/relationships/image" Target="../media/image279.png"/><Relationship Id="rId35" Type="http://schemas.openxmlformats.org/officeDocument/2006/relationships/image" Target="../media/image74.png"/><Relationship Id="rId77" Type="http://schemas.openxmlformats.org/officeDocument/2006/relationships/image" Target="../media/image116.png"/><Relationship Id="rId100" Type="http://schemas.openxmlformats.org/officeDocument/2006/relationships/image" Target="../media/image139.png"/><Relationship Id="rId282" Type="http://schemas.openxmlformats.org/officeDocument/2006/relationships/image" Target="../media/image321.png"/><Relationship Id="rId338" Type="http://schemas.openxmlformats.org/officeDocument/2006/relationships/image" Target="../media/image377.png"/><Relationship Id="rId8" Type="http://schemas.openxmlformats.org/officeDocument/2006/relationships/image" Target="../media/image47.png"/><Relationship Id="rId142" Type="http://schemas.openxmlformats.org/officeDocument/2006/relationships/image" Target="../media/image181.png"/><Relationship Id="rId184" Type="http://schemas.openxmlformats.org/officeDocument/2006/relationships/image" Target="../media/image223.png"/><Relationship Id="rId251" Type="http://schemas.openxmlformats.org/officeDocument/2006/relationships/image" Target="../media/image290.png"/><Relationship Id="rId46" Type="http://schemas.openxmlformats.org/officeDocument/2006/relationships/image" Target="../media/image85.png"/><Relationship Id="rId293" Type="http://schemas.openxmlformats.org/officeDocument/2006/relationships/image" Target="../media/image332.png"/><Relationship Id="rId307" Type="http://schemas.openxmlformats.org/officeDocument/2006/relationships/image" Target="../media/image346.png"/><Relationship Id="rId349" Type="http://schemas.openxmlformats.org/officeDocument/2006/relationships/image" Target="../media/image388.png"/><Relationship Id="rId88" Type="http://schemas.openxmlformats.org/officeDocument/2006/relationships/image" Target="../media/image127.png"/><Relationship Id="rId111" Type="http://schemas.openxmlformats.org/officeDocument/2006/relationships/image" Target="../media/image150.png"/><Relationship Id="rId153" Type="http://schemas.openxmlformats.org/officeDocument/2006/relationships/image" Target="../media/image192.png"/><Relationship Id="rId195" Type="http://schemas.openxmlformats.org/officeDocument/2006/relationships/image" Target="../media/image234.png"/><Relationship Id="rId209" Type="http://schemas.openxmlformats.org/officeDocument/2006/relationships/image" Target="../media/image248.png"/><Relationship Id="rId360" Type="http://schemas.openxmlformats.org/officeDocument/2006/relationships/image" Target="../media/image399.png"/><Relationship Id="rId220" Type="http://schemas.openxmlformats.org/officeDocument/2006/relationships/image" Target="../media/image2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15.png"/><Relationship Id="rId7" Type="http://schemas.openxmlformats.org/officeDocument/2006/relationships/image" Target="../media/image419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8.png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5.png"/><Relationship Id="rId4" Type="http://schemas.openxmlformats.org/officeDocument/2006/relationships/image" Target="../media/image4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09DBC5B-14CA-EE2B-2631-1FF87E223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3" y="2662176"/>
            <a:ext cx="1939120" cy="193912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74233" y="2211521"/>
            <a:ext cx="8119167" cy="26998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02020">
              <a:defRPr/>
            </a:pPr>
            <a:r>
              <a:rPr lang="ru-RU" sz="210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«БІРТҰТАС ТӘРБИЕ» БАҒДАРЛАМАСЫ: ЖАҢАРТЫЛҒАН МАЗМҰНЫ ЖӘНЕ ЕНГІЗУ АЛГОРИТМІ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2020">
              <a:defRPr/>
            </a:pPr>
            <a:endParaRPr lang="ru-RU" sz="157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802020">
              <a:defRPr/>
            </a:pPr>
            <a:fld id="{7ED87650-1786-4D11-8CA7-0C4B5914BC71}" type="slidenum">
              <a:rPr lang="ru-RU" smtClean="0"/>
              <a:pPr/>
              <a:t>1</a:t>
            </a:fld>
            <a:endParaRPr lang="ru-RU" sz="1053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312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4449692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413751"/>
            <a:ext cx="3175635" cy="7791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пайымдау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елге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сүйіспеншілігін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түсінікті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9920" y="4449692"/>
            <a:ext cx="4653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0580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6A9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654" y="5167115"/>
            <a:ext cx="797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654" y="5319515"/>
            <a:ext cx="3114675" cy="4025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ажырата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Отанның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бір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екенін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3238239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6368" y="3202298"/>
            <a:ext cx="3040380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мерекелер,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ойындар,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абиғатқа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5225" y="6001124"/>
            <a:ext cx="2797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өткеніне,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бүгініне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болашағына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225" y="6153524"/>
            <a:ext cx="1186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225" y="6341865"/>
            <a:ext cx="335534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адалдықтың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endParaRPr sz="1000">
              <a:latin typeface="Microsoft Sans Serif"/>
              <a:cs typeface="Microsoft Sans Serif"/>
            </a:endParaRPr>
          </a:p>
          <a:p>
            <a:pPr marL="12700" marR="39687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мерекелердің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мәнін түсіну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6000997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71163" y="4718424"/>
            <a:ext cx="3455670" cy="23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Жағдаяттарды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талдау,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шешімінің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жауапкершілігін 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2509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дениеті,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  білімін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фактілерге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сүйеніп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ұдайы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кеңейтуге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3568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Халықпен/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мемлекетінің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Елдегі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объективті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416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бірегейлікті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нығайтуға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еркін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меңгеру</a:t>
            </a:r>
            <a:endParaRPr sz="1000">
              <a:latin typeface="Microsoft Sans Serif"/>
              <a:cs typeface="Microsoft Sans Serif"/>
            </a:endParaRPr>
          </a:p>
          <a:p>
            <a:pPr marL="12700" marR="4978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нарығындағы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жоғары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бәсекеге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қабілеттілік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1543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егемендігі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тәуелсіздігін,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ішінде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халықаралық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аренада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38" y="4718043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1163" y="1965064"/>
            <a:ext cx="3442335" cy="23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халқына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сүйіспеншілігін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endParaRPr sz="1000">
              <a:latin typeface="Microsoft Sans Serif"/>
              <a:cs typeface="Microsoft Sans Serif"/>
            </a:endParaRPr>
          </a:p>
          <a:p>
            <a:pPr marL="12700" marR="812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дамуындағы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  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Ұ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ейлікті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9525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тарихи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мақтаныш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сезімін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ояту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мұрасын,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қарай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ілгерілету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кеңейту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15430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4127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Егемендігі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қадір-қасиетін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аргументтерге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сүйеніп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38" y="196468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300" y="296505"/>
            <a:ext cx="36633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ОТАНШЫЛДЫҚ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60000" y="431300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0000" y="5864940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02620" y="183831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71211" y="279615"/>
            <a:ext cx="3147695" cy="7791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бірегейлікті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түсіну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құндылықтарын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халқының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348" y="7129595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87435" y="7129595"/>
            <a:ext cx="1587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71211" y="997037"/>
            <a:ext cx="3338195" cy="5549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орындауға,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мүдделері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4650196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650196"/>
            <a:ext cx="32740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8654" y="4954996"/>
            <a:ext cx="3382010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бірлескен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нәтижесін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Өзгені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диалог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Өзгелерге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жанашырлық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Айналасындағыларға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3238210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6368" y="3238210"/>
            <a:ext cx="315468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19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балабақшада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сөйлесуге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798" y="315051"/>
            <a:ext cx="3425825" cy="169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нормаларды,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670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Сенімді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жағымды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ахуалды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679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9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ғана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ем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жауапты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  <a:p>
            <a:pPr marL="12700" marR="3937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Бірлескен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пікірлері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сезімдерін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7239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жағымды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үлес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қосу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873" y="314797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163" y="4718395"/>
            <a:ext cx="3313429" cy="222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қамқорлық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882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адамдармен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1676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*Басқа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бөлісу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3335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және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айырмашылықта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бейбітшілік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тұрақтылықты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сақтауға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қақтығыстарды шешуге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қатысты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келіссөздер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38" y="471801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163" y="2363815"/>
            <a:ext cx="3451860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құлқыңызды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түзету</a:t>
            </a:r>
            <a:endParaRPr sz="1000">
              <a:latin typeface="Microsoft Sans Serif"/>
              <a:cs typeface="Microsoft Sans Serif"/>
            </a:endParaRPr>
          </a:p>
          <a:p>
            <a:pPr marL="12700" marR="812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сыйластық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ынтымақтастықты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3619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жеткізуге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3843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даралығын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ескере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пікірлерін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келісімді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 маңыздылығын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қақтығыстық жағдаяттарды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сындарлы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38" y="236356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00" y="296505"/>
            <a:ext cx="25558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2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60000" y="439524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4874" y="4544301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4874" y="219012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7300" y="7129883"/>
            <a:ext cx="1625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16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92213" y="7129883"/>
            <a:ext cx="1536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60" dirty="0">
                <a:solidFill>
                  <a:srgbClr val="85A8B8"/>
                </a:solidFill>
                <a:latin typeface="Microsoft Sans Serif"/>
                <a:cs typeface="Microsoft Sans Serif"/>
              </a:rPr>
              <a:t>17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8591" y="5394445"/>
            <a:ext cx="3385820" cy="169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7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82486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тапсырмасын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орындауда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табандылық,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еңбекқорлықтың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17589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Тапсырылған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алдындағы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333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Басқаларға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көмектесуге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әділдік,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ершілік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666" y="539419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37" y="4011796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91" y="4011796"/>
            <a:ext cx="309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591" y="4164196"/>
            <a:ext cx="20402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591" y="4352537"/>
            <a:ext cx="325882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769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ісін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дейін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еткізе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сәйкестігі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тұрғысынан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237" y="3238112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6305" y="3202171"/>
            <a:ext cx="2819400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дамдар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ендігін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1099" y="2415025"/>
            <a:ext cx="3460750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Іс-әрекетке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қатысушылардың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барлығының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міндеттерінің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теңдігін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ескере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0858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нәтижедегі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әрбір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тапсырманың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міндеттемелерін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мерзімінде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2763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пікі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ұстанымдарын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жетуге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Қателерді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қабылдауға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түзетуге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болу,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егер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жасалса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endParaRPr sz="1000">
              <a:latin typeface="Microsoft Sans Serif"/>
              <a:cs typeface="Microsoft Sans Serif"/>
            </a:endParaRPr>
          </a:p>
          <a:p>
            <a:pPr marL="12700" marR="8845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сақталуы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өркендеуі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174" y="2414771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1099" y="278885"/>
            <a:ext cx="3385185" cy="12363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әрекеттерін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68453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ез-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-әре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жауапкершілікпен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</a:t>
            </a:r>
            <a:endParaRPr sz="1000">
              <a:latin typeface="Microsoft Sans Serif"/>
              <a:cs typeface="Microsoft Sans Serif"/>
            </a:endParaRPr>
          </a:p>
          <a:p>
            <a:pPr marL="12700" marR="32385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салмақты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174" y="314699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7300" y="296505"/>
            <a:ext cx="3350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3378" y="3924481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378" y="5306523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2620" y="1968830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6065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3323" y="7129883"/>
            <a:ext cx="1625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19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4485695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02614"/>
            <a:ext cx="2991485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білу.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ендер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Үйде,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балабақшада,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ұстай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813099"/>
            <a:ext cx="3374390" cy="8953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білу.</a:t>
            </a:r>
            <a:endParaRPr sz="1000">
              <a:latin typeface="Microsoft Sans Serif"/>
              <a:cs typeface="Microsoft Sans Serif"/>
            </a:endParaRPr>
          </a:p>
          <a:p>
            <a:pPr marL="12700" marR="425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әділеттілік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қажеттілігін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8669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қорғалуы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тіптің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602" y="584891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163" y="2697281"/>
            <a:ext cx="30168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163" y="2885622"/>
            <a:ext cx="3377565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945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бұзушылықтардың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  <a:p>
            <a:pPr marL="12700" marR="2667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орнында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Төтенше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ұйымдасқан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сабырлы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38" y="269715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1163" y="315269"/>
            <a:ext cx="3371215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2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актілерді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895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бетінше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7302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Жағдаяттарды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заңдылық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тұрғысынан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238" y="315142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8527" y="4449247"/>
            <a:ext cx="3329304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Азаматтық-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этикалық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8527" y="5014269"/>
            <a:ext cx="2674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7300" y="296505"/>
            <a:ext cx="19208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6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3378" y="423678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378" y="5600286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2620" y="223044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71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20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9800" y="7129883"/>
            <a:ext cx="1562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21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3953947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02614"/>
            <a:ext cx="3101975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16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йде,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Үй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жануарларына,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өсімдіктеріне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күтім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Өзіне-өзі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518840"/>
            <a:ext cx="3416935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82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  <a:p>
            <a:pPr marL="12700" marR="6159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209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етілді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жинақтау,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еңбексүйгіштік,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еңбекке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баулу,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жоспарлай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кез-келген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жеткізу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602" y="551871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163" y="4256333"/>
            <a:ext cx="3422015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19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21145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еңей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үнемі  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жетілдіруге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21399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игере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өзгеруіне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нарықтың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талаптарына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бейімделу</a:t>
            </a:r>
            <a:endParaRPr sz="1000">
              <a:latin typeface="Microsoft Sans Serif"/>
              <a:cs typeface="Microsoft Sans Serif"/>
            </a:endParaRPr>
          </a:p>
          <a:p>
            <a:pPr marL="12700" marR="2844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Максималды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сапаға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қорытындылары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мойнына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ашықтықты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шеберлікпен жоғары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этикалық стандарттарды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ұстану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163" y="6417238"/>
            <a:ext cx="30803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үйлестіру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әріп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ынтымақта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163" y="6757979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Күрделі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38" y="4255952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163" y="1577395"/>
            <a:ext cx="3455670" cy="233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533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Қазіргі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әлеуметтік-экономикалық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саяси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3822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әлеуметтік-еңбек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рөлдерінде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жасампаз,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Отбасында, мектепте,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өлкеде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425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ерекшелігін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қатынастарын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реттеу,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тәрбиелеу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даярлау</a:t>
            </a:r>
            <a:endParaRPr sz="1000">
              <a:latin typeface="Microsoft Sans Serif"/>
              <a:cs typeface="Microsoft Sans Serif"/>
            </a:endParaRPr>
          </a:p>
          <a:p>
            <a:pPr marL="12700" marR="2286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саналы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таңдауға  дайын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38" y="157714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8527" y="3953057"/>
            <a:ext cx="30194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өміріндегі,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отбасындағы,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8527" y="4105457"/>
            <a:ext cx="1082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2174" y="3953057"/>
            <a:ext cx="4653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0580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6A9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8527" y="4257857"/>
            <a:ext cx="3402965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Біреудің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еңбегінің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Өзіне-өзі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8527" y="5199562"/>
            <a:ext cx="2207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7300" y="296505"/>
            <a:ext cx="42157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6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БІЛІКТІЛІК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874164" y="315555"/>
            <a:ext cx="3267710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екенін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дайындық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жоспарларының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траекториясын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саналы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0000" y="545825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0000" y="3914807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4874" y="1455882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22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71004" y="7129883"/>
            <a:ext cx="1752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16"/>
            <a:ext cx="4628261" cy="22401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29591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08300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6368" y="2959155"/>
            <a:ext cx="34328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92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оршаған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сініктің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49085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қиялға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өнертабысқа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салуға,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модельдеуге,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дизайнға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1016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шығармашылықпен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6368" y="4133778"/>
            <a:ext cx="3197225" cy="5549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нәрсе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тәсілдемелер</a:t>
            </a:r>
            <a:r>
              <a:rPr sz="1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талап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жобаларына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654" y="5007919"/>
            <a:ext cx="3235960" cy="1998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объектілер,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тірі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жансыз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табиға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сініктің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жаратылыстану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гуманитарлық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салаларындағы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тәжірибені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бақылаудың,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жүйелеудің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13398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объектілердің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белгілерін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салыстыра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заттарды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біріктіру</a:t>
            </a:r>
            <a:endParaRPr sz="1000">
              <a:latin typeface="Microsoft Sans Serif"/>
              <a:cs typeface="Microsoft Sans Serif"/>
            </a:endParaRPr>
          </a:p>
          <a:p>
            <a:pPr marL="12700" marR="53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өлшеулер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есептерді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37782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Зерттеуге,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экспериментке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жобалық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296505"/>
            <a:ext cx="4093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ЖАҢАШЫЛДЫҚ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211" y="315555"/>
            <a:ext cx="3448050" cy="1774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9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өлшеу,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эксперименттер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қабілеті;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ъ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ектілерінің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құрылымын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үтіннің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арасындағы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қатына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ізд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кезеңдерге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себеп-салдарлық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оңтайлы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жаңаны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бұрыннан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алгоритмдерді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біріктіру,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стандартты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емес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есептерді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endParaRPr sz="1000">
              <a:latin typeface="Microsoft Sans Serif"/>
              <a:cs typeface="Microsoft Sans Serif"/>
            </a:endParaRPr>
          </a:p>
          <a:p>
            <a:pPr marL="12700" marR="6159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(тілдік,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оқырмандық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цифрлық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86" y="315428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211" y="4266398"/>
            <a:ext cx="3472815" cy="233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224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Қолданыстағы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жүйелер 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процестерді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дамытуға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  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04775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Заманауи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 меңгеру және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стратегиялар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ауқымды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5816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өзгеретін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икемді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бейімделе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2876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инновациялар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прогреске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жетелейтін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көшбасшылық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қасиеттерін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946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Өзгерістерді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болжауға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тиімді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қолдануға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бейімдеуге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мүмкіндік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трендтер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86" y="426614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71211" y="2249765"/>
            <a:ext cx="3413760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1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лемнің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қазіргі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хниканың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жетістіктері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өміріндегі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дәлелдеу</a:t>
            </a:r>
            <a:endParaRPr sz="1000">
              <a:latin typeface="Microsoft Sans Serif"/>
              <a:cs typeface="Microsoft Sans Serif"/>
            </a:endParaRPr>
          </a:p>
          <a:p>
            <a:pPr marL="12700" marR="10541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Себеп-салдарлық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құрылымдық-функционалдық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элементтерін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неғұрлым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күрделі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лділік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ойла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анықтау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түсініктерді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32321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Фактілерді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жаратылыстану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гуманитарлық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салаларындағы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тәжірибені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86" y="224951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000" y="485159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6000" y="418438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6000" y="2172898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93300" y="6692786"/>
            <a:ext cx="4652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solidFill>
                  <a:srgbClr val="231F20"/>
                </a:solidFill>
                <a:latin typeface="Microsoft YaHei UI"/>
                <a:cs typeface="Microsoft YaHei UI"/>
              </a:rPr>
              <a:t>Ескерту:</a:t>
            </a:r>
            <a:r>
              <a:rPr sz="800" b="1" dirty="0">
                <a:solidFill>
                  <a:srgbClr val="231F20"/>
                </a:solidFill>
                <a:latin typeface="Microsoft YaHei UI"/>
                <a:cs typeface="Microsoft YaHei UI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Әр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сынып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сағатының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соңында </a:t>
            </a:r>
            <a:r>
              <a:rPr sz="8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жеке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қауіпсіздігі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мәселелерін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талқылау</a:t>
            </a:r>
            <a:r>
              <a:rPr sz="8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минут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бөлу</a:t>
            </a:r>
            <a:r>
              <a:rPr sz="8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міндеттеледі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2</a:t>
            </a: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71893" y="7129883"/>
            <a:ext cx="17462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25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E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5224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 </a:t>
            </a:r>
            <a:r>
              <a:rPr sz="3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3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3000" spc="-7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26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76719" y="7129883"/>
            <a:ext cx="16954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27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98453" y="6418024"/>
            <a:ext cx="4652645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*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қажеттіліктеріне,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өңірлік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ерек-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шеліктеріне,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беру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ұйымының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бейіні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мен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түріне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қарай жобаларды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дербес </a:t>
            </a:r>
            <a:r>
              <a:rPr sz="800" spc="-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таңдай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</a:t>
            </a:r>
            <a:endParaRPr sz="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** 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жобалардың өткізілуі </a:t>
            </a:r>
            <a:r>
              <a:rPr sz="800" b="1" i="1" spc="-80" dirty="0">
                <a:solidFill>
                  <a:srgbClr val="00B6C9"/>
                </a:solidFill>
                <a:latin typeface="Arial"/>
                <a:cs typeface="Arial"/>
              </a:rPr>
              <a:t>#Біртұтас_тәрбие</a:t>
            </a:r>
            <a:r>
              <a:rPr sz="800" b="1" i="1" spc="-7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</a:t>
            </a:r>
            <a:r>
              <a:rPr sz="8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жарияланады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5995" y="4622393"/>
            <a:ext cx="2259330" cy="1098550"/>
          </a:xfrm>
          <a:prstGeom prst="rect">
            <a:avLst/>
          </a:prstGeom>
          <a:solidFill>
            <a:srgbClr val="D5E7B5"/>
          </a:solidFill>
        </p:spPr>
        <p:txBody>
          <a:bodyPr vert="horz" wrap="square" lIns="0" tIns="2159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7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шқы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алаңы»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50800" marR="381000">
              <a:lnSpc>
                <a:spcPct val="100000"/>
              </a:lnSpc>
            </a:pP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ілді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2569" y="4622393"/>
            <a:ext cx="2269490" cy="1098550"/>
          </a:xfrm>
          <a:prstGeom prst="rect">
            <a:avLst/>
          </a:prstGeom>
          <a:solidFill>
            <a:srgbClr val="F6ADCD"/>
          </a:solidFill>
        </p:spPr>
        <p:txBody>
          <a:bodyPr vert="horz" wrap="square" lIns="0" tIns="2159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70"/>
              </a:spcBef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«Балала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кітапханасы»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Arial"/>
              <a:cs typeface="Arial"/>
            </a:endParaRPr>
          </a:p>
          <a:p>
            <a:pPr marL="60960" marR="44323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5995" y="2211552"/>
            <a:ext cx="2259330" cy="1098550"/>
          </a:xfrm>
          <a:prstGeom prst="rect">
            <a:avLst/>
          </a:prstGeom>
          <a:solidFill>
            <a:srgbClr val="A8DDE6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40" dirty="0">
                <a:solidFill>
                  <a:srgbClr val="231F20"/>
                </a:solidFill>
                <a:latin typeface="Arial"/>
                <a:cs typeface="Arial"/>
              </a:rPr>
              <a:t>«Қамқор»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Arial"/>
              <a:cs typeface="Arial"/>
            </a:endParaRPr>
          </a:p>
          <a:p>
            <a:pPr marL="50800" marR="453390" algn="just">
              <a:lnSpc>
                <a:spcPct val="100000"/>
              </a:lnSpc>
              <a:spcBef>
                <a:spcPts val="5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жүзеге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2569" y="2211552"/>
            <a:ext cx="2259330" cy="1098550"/>
          </a:xfrm>
          <a:prstGeom prst="rect">
            <a:avLst/>
          </a:prstGeom>
          <a:solidFill>
            <a:srgbClr val="FECE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50"/>
              </a:spcBef>
            </a:pP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«Еңбег</a:t>
            </a:r>
            <a:r>
              <a:rPr sz="1000" b="1" spc="-35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ада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жа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өрен»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Arial"/>
              <a:cs typeface="Arial"/>
            </a:endParaRPr>
          </a:p>
          <a:p>
            <a:pPr marL="60960" marR="15176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мамандыққа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қызығушылығын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арттыру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идеясы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5995" y="3412490"/>
            <a:ext cx="2259330" cy="1098550"/>
          </a:xfrm>
          <a:prstGeom prst="rect">
            <a:avLst/>
          </a:prstGeom>
          <a:solidFill>
            <a:srgbClr val="FABBA3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«SMA</a:t>
            </a:r>
            <a:r>
              <a:rPr sz="1000" b="1" spc="-14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1000" b="1" spc="-114" dirty="0">
                <a:solidFill>
                  <a:srgbClr val="231F20"/>
                </a:solidFill>
                <a:latin typeface="Arial"/>
                <a:cs typeface="Arial"/>
              </a:rPr>
              <a:t>BA</a:t>
            </a:r>
            <a:r>
              <a:rPr sz="1000" b="1" spc="-21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A»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Arial"/>
              <a:cs typeface="Arial"/>
            </a:endParaRPr>
          </a:p>
          <a:p>
            <a:pPr marL="50800" marR="263525">
              <a:lnSpc>
                <a:spcPct val="100000"/>
              </a:lnSpc>
              <a:spcBef>
                <a:spcPts val="5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62569" y="3412490"/>
            <a:ext cx="2259330" cy="1098550"/>
          </a:xfrm>
          <a:prstGeom prst="rect">
            <a:avLst/>
          </a:prstGeom>
          <a:solidFill>
            <a:srgbClr val="BEB9DC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«Шабыт»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rial"/>
              <a:cs typeface="Arial"/>
            </a:endParaRPr>
          </a:p>
          <a:p>
            <a:pPr marL="50800" marR="30607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әлеуетін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арқылы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99" y="1179686"/>
            <a:ext cx="337692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аспектілерін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жақсартуға,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педагогтерді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профилактикалық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іс-шараларға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қалыптастыруға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бастамалары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83480-F1A8-ABF1-B535-E0055AEB33D3}"/>
              </a:ext>
            </a:extLst>
          </p:cNvPr>
          <p:cNvSpPr txBox="1"/>
          <p:nvPr/>
        </p:nvSpPr>
        <p:spPr>
          <a:xfrm>
            <a:off x="428806" y="361744"/>
            <a:ext cx="5347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БЛОК </a:t>
            </a:r>
            <a:r>
              <a:rPr lang="en-US" sz="3600" dirty="0"/>
              <a:t>II</a:t>
            </a:r>
            <a:endParaRPr lang="ru-RU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FA8A3D-5650-522C-BB46-CDBF062E5336}"/>
              </a:ext>
            </a:extLst>
          </p:cNvPr>
          <p:cNvSpPr txBox="1"/>
          <p:nvPr/>
        </p:nvSpPr>
        <p:spPr>
          <a:xfrm>
            <a:off x="5524182" y="449668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ЖОБАЛАР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7300" y="7129883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28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7829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29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60000" y="893405"/>
          <a:ext cx="9896470" cy="6182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57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48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79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Жобалар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Іс-шаралар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Қыркүйек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24765" marR="1968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Еңбек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әне 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әсіб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білі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тілік 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778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Қазан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әу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лсізді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0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24485">
                        <a:lnSpc>
                          <a:spcPct val="126299"/>
                        </a:lnSpc>
                        <a:spcBef>
                          <a:spcPts val="185"/>
                        </a:spcBef>
                      </a:pPr>
                      <a:r>
                        <a:rPr sz="900" spc="-1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Қараша </a:t>
                      </a:r>
                      <a:r>
                        <a:rPr sz="900" spc="-1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ділді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ап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ершілі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spc="-1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Желтоқсан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2857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Ынтыма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905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1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Қаңтар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ts val="1035"/>
                        </a:lnSpc>
                        <a:spcBef>
                          <a:spcPts val="2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Ақпан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асампазды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пен 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аңашылды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16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spc="-1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Наурыз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әу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лсізді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29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88900">
                        <a:lnSpc>
                          <a:spcPct val="126200"/>
                        </a:lnSpc>
                        <a:spcBef>
                          <a:spcPts val="5"/>
                        </a:spcBef>
                      </a:pPr>
                      <a:r>
                        <a:rPr sz="900" spc="-1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Сәуір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Еңбек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әсіб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білі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81000">
                        <a:lnSpc>
                          <a:spcPct val="126200"/>
                        </a:lnSpc>
                        <a:spcBef>
                          <a:spcPts val="160"/>
                        </a:spcBef>
                      </a:pPr>
                      <a:r>
                        <a:rPr sz="900" spc="-1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Мамыр </a:t>
                      </a:r>
                      <a:r>
                        <a:rPr sz="900" spc="-1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Ынтыма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900" spc="-1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Маусым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асампазды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пен 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аңашылды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255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Шілд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9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амыз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223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бойы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ҚАМҚОР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«Қоғамға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қызмет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ету»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волонтерлық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қызмет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«Жер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сағаты»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экологиялық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114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ү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аға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егуі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абиғатқ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қам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жасаймыз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2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4765" marR="14224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ЕҢБЕГІ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800" b="1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spc="-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Ж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  </a:t>
                      </a:r>
                      <a:r>
                        <a:rPr sz="800" b="1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ӨРЕН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«Күзг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жәрмең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Мамандықта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лемі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епті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уме</a:t>
                      </a:r>
                      <a:r>
                        <a:rPr sz="800" spc="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ж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лілерінд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жариялау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«Мамандықта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марафоны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8200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b="1" spc="-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ШАБЫТ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«Даналы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таздан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8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дениет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өрм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«Жас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Сарбаз»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әскери-патриоттық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әндер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фестивалі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«Мек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еатры»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«Ананы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аял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алақаны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«Әншуақ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тивалі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омбыр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онце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жән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өрме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8200">
                <a:tc rowSpan="2"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ҰШҚЫР</a:t>
                      </a:r>
                      <a:r>
                        <a:rPr sz="8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ОЙ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АЛАҢЫ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Дебат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Зият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ойындар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8200">
                <a:tc rowSpan="2"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SMA</a:t>
                      </a:r>
                      <a:r>
                        <a:rPr sz="800" b="1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</a:t>
                      </a:r>
                      <a:r>
                        <a:rPr sz="8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«Sta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tup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8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«Өне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тапқыштыққ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алғашқ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қадам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онкурсы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8200">
                <a:tc rowSpan="3">
                  <a:txBody>
                    <a:bodyPr/>
                    <a:lstStyle/>
                    <a:p>
                      <a:pPr marL="24765" marR="37274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b="1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БАЛАЛАР </a:t>
                      </a:r>
                      <a:r>
                        <a:rPr sz="800" b="1" spc="-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КІ</a:t>
                      </a:r>
                      <a:r>
                        <a:rPr sz="8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АП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Х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АН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Әдеби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кеш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жәрмеңкесі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кейіпкерлері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«Кітапта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айналымы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«Шы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жүрек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сыйла!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820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4765" marR="1206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АТА-АНАЛАРДЫ </a:t>
                      </a:r>
                      <a:r>
                        <a:rPr sz="800" b="1" spc="-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ПЕДАГОГИКАЛЫҚ </a:t>
                      </a:r>
                      <a:r>
                        <a:rPr sz="800" b="1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Қ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ЛД</a:t>
                      </a:r>
                      <a:r>
                        <a:rPr sz="8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У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8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ЛЫҒЫ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Уақытты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басқару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және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өзін-өзі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ұйымдастыру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«Отбас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8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–</a:t>
                      </a: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тәрбиені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алты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сігі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Отбасы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күніне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арналған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«Отбасылық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дәстүрлер»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апталығы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«Балала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7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«Бала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тәрбиесіндегі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әкенің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рөлі»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шеберлік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сынып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701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460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«Атадан-өсиет,</a:t>
                      </a:r>
                      <a:r>
                        <a:rPr sz="800" spc="-7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анадан-қасиет»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ата-аналарға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арналған </a:t>
                      </a:r>
                      <a:r>
                        <a:rPr sz="800" spc="-2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шебе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сыныбы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6599">
                <a:tc rowSpan="7">
                  <a:txBody>
                    <a:bodyPr/>
                    <a:lstStyle/>
                    <a:p>
                      <a:pPr marL="24765" marR="487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ЛДЫН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ЛУ  </a:t>
                      </a:r>
                      <a:r>
                        <a:rPr sz="800" b="1" spc="-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ШАРАЛАРЫ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«Цифрлық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әлемде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қадам»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жобасы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ллин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ен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орған!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Ойынға салауа</a:t>
                      </a:r>
                      <a:r>
                        <a:rPr sz="800" spc="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өзқарас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Өмір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салауа</a:t>
                      </a:r>
                      <a:r>
                        <a:rPr sz="800" spc="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 қадам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оғамдық м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ү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лікті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орға!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оғам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Қауіпсіздік сабағы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7640" algn="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7138"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БАРЛЫҒЫ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275590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20979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11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54030" y="260945"/>
            <a:ext cx="4104004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6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іс-шаралардың </a:t>
            </a:r>
            <a:r>
              <a:rPr sz="1600" spc="-40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күнтізбесі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00" y="252055"/>
            <a:ext cx="39420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«ҚАМҚОР»</a:t>
            </a:r>
            <a:r>
              <a:rPr spc="-160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164" y="2007548"/>
            <a:ext cx="3410585" cy="10248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«Қоғамғ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қыз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ет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ету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в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ло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нт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ерлі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ыз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ет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сағаты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э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логиялы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акция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«Түлектердің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ағаш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егуі»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экочеллендж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абиғатқ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қам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орлы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жасаймыз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акция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99" y="1179555"/>
            <a:ext cx="34753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</a:t>
            </a:r>
            <a:r>
              <a:rPr sz="100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жүзеге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асыру</a:t>
            </a:r>
            <a:r>
              <a:rPr sz="1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82855"/>
            <a:ext cx="3375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оғамға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қызмет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ту»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волон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қызмет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455420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екшіле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75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 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154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н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Халықаралы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ацияға 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қатысу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09906"/>
            <a:ext cx="2745740" cy="18014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көрсетуді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буынға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4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жануарларға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1441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қайта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өңделген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материалдар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табиғат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элементтерін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байланыстырып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құстарға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ұя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шашар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қауымдастығын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</a:t>
            </a:r>
            <a:endParaRPr sz="1000">
              <a:latin typeface="Microsoft Sans Serif"/>
              <a:cs typeface="Microsoft Sans Serif"/>
            </a:endParaRPr>
          </a:p>
          <a:p>
            <a:pPr marL="12700" marR="8890">
              <a:lnSpc>
                <a:spcPct val="100000"/>
              </a:lnSpc>
              <a:spcBef>
                <a:spcPts val="285"/>
              </a:spcBef>
              <a:buChar char="-"/>
              <a:tabLst>
                <a:tab pos="136525" algn="l"/>
              </a:tabLst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Жергілікті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атқарушы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органдармен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30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86625" y="7129883"/>
            <a:ext cx="1600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31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865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6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сағаты»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ологиялық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2430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Жаратылыстану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бағытындағы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апталық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/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күндік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шеңберінде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1245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Науры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з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Бүкі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әлемдік  акцияға</a:t>
            </a: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қатысу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6375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Энергия тұтынуды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үнемдеуге және ресурстарға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қарауға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бастама.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Акцияның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элементі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электр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құрылғыларын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сағатқа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өшіру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 табиғи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ресурстарға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қарау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қажеттілігі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постер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30251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«Түлектердің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ағаш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егуі»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экочелленджі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35890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жетекшілері/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куратор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299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ә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түлектері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 экочеллендж ұйымдастыру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(9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11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сыныптар):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аулаларында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көше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бойында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мезгілде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отырғызу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4298" y="5179729"/>
            <a:ext cx="2746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отырғызылған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ағаштарды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қадағалау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(қурап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қалған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ағаштарды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ауыстыру,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желден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байла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3" name="object 2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47300" y="7129883"/>
            <a:ext cx="1752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32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67702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33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367636-94F8-774D-4063-5654394B509C}"/>
              </a:ext>
            </a:extLst>
          </p:cNvPr>
          <p:cNvSpPr txBox="1"/>
          <p:nvPr/>
        </p:nvSpPr>
        <p:spPr>
          <a:xfrm>
            <a:off x="393700" y="504825"/>
            <a:ext cx="413962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Анар </a:t>
            </a:r>
            <a:r>
              <a:rPr lang="ru-RU" sz="28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Шынболатқызы</a:t>
            </a:r>
            <a:r>
              <a:rPr lang="ru-RU" sz="28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Тәңірбергеновна</a:t>
            </a:r>
            <a:r>
              <a:rPr lang="ru-RU" sz="28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Ы. Алтынсарин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Ұ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лттық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академиясының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«Психология,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тұлғаны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8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басшысы</a:t>
            </a:r>
            <a:r>
              <a:rPr lang="ru-RU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вице-</a:t>
            </a:r>
            <a:r>
              <a:rPr lang="ru-RU" sz="28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президенті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94048F9-6564-AF03-E730-AC7EF51DE8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B914DC-F087-B3FD-62A1-E004027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0"/>
            <a:ext cx="60325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65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34626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«Табиғатқа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қамқорлық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жасаймыз»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35890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жетекшілері/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куратор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0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5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жанындағы</a:t>
            </a:r>
            <a:r>
              <a:rPr sz="1000" spc="5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аумақты</a:t>
            </a:r>
            <a:r>
              <a:rPr sz="1000" spc="5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жинау</a:t>
            </a:r>
            <a:r>
              <a:rPr sz="1000" spc="5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498247"/>
            <a:ext cx="2741930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70255" algn="l"/>
                <a:tab pos="1626870" algn="l"/>
                <a:tab pos="225552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акциясы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(саябақта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скве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лер)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5027329"/>
            <a:ext cx="2741930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Char char="-"/>
              <a:tabLst>
                <a:tab pos="9017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саябақтарды,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скверлерді, ескерткіштерді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мектептерге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8890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айлар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тазалауға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2" name="object 12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49840" marR="508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«ЕҢБЕГІ</a:t>
            </a:r>
            <a:r>
              <a:rPr spc="-120" dirty="0"/>
              <a:t> </a:t>
            </a:r>
            <a:r>
              <a:rPr spc="5" dirty="0"/>
              <a:t>АДАЛ</a:t>
            </a:r>
            <a:r>
              <a:rPr spc="-120" dirty="0"/>
              <a:t> </a:t>
            </a:r>
            <a:r>
              <a:rPr spc="650" dirty="0"/>
              <a:t>–</a:t>
            </a:r>
            <a:r>
              <a:rPr spc="-114" dirty="0"/>
              <a:t> </a:t>
            </a:r>
            <a:r>
              <a:rPr spc="80" dirty="0"/>
              <a:t>ЖАС </a:t>
            </a:r>
            <a:r>
              <a:rPr spc="-790" dirty="0"/>
              <a:t> </a:t>
            </a:r>
            <a:r>
              <a:rPr spc="-40" dirty="0"/>
              <a:t>ӨРЕН»</a:t>
            </a:r>
            <a:r>
              <a:rPr spc="-105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47362" y="7129915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34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68653" y="7129915"/>
            <a:ext cx="1778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35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08186" y="2880822"/>
            <a:ext cx="2790190" cy="12026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үзг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аса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жәр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ең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есі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14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аманды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лемі</a:t>
            </a:r>
            <a:endParaRPr sz="1200">
              <a:latin typeface="Verdana"/>
              <a:cs typeface="Verdana"/>
            </a:endParaRPr>
          </a:p>
          <a:p>
            <a:pPr marL="120650" marR="94615" indent="-107950">
              <a:lnSpc>
                <a:spcPts val="1400"/>
              </a:lnSpc>
              <a:spcBef>
                <a:spcPts val="61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Мектептің</a:t>
            </a:r>
            <a:r>
              <a:rPr sz="1200" spc="-1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әлеуметтік</a:t>
            </a:r>
            <a:r>
              <a:rPr sz="1200" spc="-1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желісіндегі </a:t>
            </a:r>
            <a:r>
              <a:rPr sz="1200" spc="-40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жарияланым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45" dirty="0">
                <a:solidFill>
                  <a:srgbClr val="231F20"/>
                </a:solidFill>
                <a:latin typeface="Verdana"/>
                <a:cs typeface="Verdana"/>
              </a:rPr>
              <a:t>«М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аманды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марафоны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он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курсы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300" y="1566063"/>
            <a:ext cx="34753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мамандыққа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қызығушылығын арттыру 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идеясы арқылы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1941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үзгі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асар»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жәрмең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сі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29286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Тәрбиешілер/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28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8000" algn="l"/>
                <a:tab pos="1283335" algn="l"/>
                <a:tab pos="1754505" algn="l"/>
                <a:tab pos="2352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күзгі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егінні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материалдары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орман</a:t>
            </a:r>
            <a:r>
              <a:rPr sz="10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табиғатының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көркем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сыйларын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</a:t>
            </a:r>
            <a:r>
              <a:rPr sz="1000" spc="1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ата-аналармен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175" algn="l"/>
                <a:tab pos="1179195" algn="l"/>
                <a:tab pos="1864360" algn="l"/>
              </a:tabLst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жасаға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олөне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бұйымдарынан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4955447"/>
            <a:ext cx="9613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жәрмең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299" y="4803047"/>
            <a:ext cx="1602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9405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5" name="object 15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93299" y="3782855"/>
            <a:ext cx="1619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Мамандықтар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әлемі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787"/>
            <a:ext cx="159131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 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педагогтері,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45105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мамандықтармен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таныстыру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өндіріс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мекемелерге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8255" algn="just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Жергілікті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атқарушы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мүдделі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органдармен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6" name="object 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36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37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3702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Мект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ептің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әл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уме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тік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лісіндегі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жарияланым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3731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жетекшілер/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кәсіптік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бағдарлаушы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өкілдерімен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сұхбат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дайындауы 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мектептің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271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«Мамандық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марафоны»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52463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Көркем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Информатика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пәндерінің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3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6375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саладағ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анықтауға  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(WorldSkills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халықаралық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конкурсына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дайындық).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Қатысушылар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шеберлігін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көрсетеді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(мысалы,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бұйым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жағдайда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ағаш)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9525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сарапшыларына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саладағы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мамандықтардың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үздік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мамандарын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97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38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39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28130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«SMA</a:t>
            </a:r>
            <a:r>
              <a:rPr spc="-114" dirty="0"/>
              <a:t>R</a:t>
            </a:r>
            <a:r>
              <a:rPr spc="-85" dirty="0"/>
              <a:t>T</a:t>
            </a:r>
            <a:r>
              <a:rPr spc="-95" dirty="0"/>
              <a:t> </a:t>
            </a:r>
            <a:r>
              <a:rPr spc="10" dirty="0"/>
              <a:t>BAL</a:t>
            </a:r>
            <a:r>
              <a:rPr spc="65" dirty="0"/>
              <a:t>A</a:t>
            </a:r>
            <a:r>
              <a:rPr spc="-55" dirty="0"/>
              <a:t>» 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205" y="2880822"/>
            <a:ext cx="3042285" cy="7029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625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1200" spc="-120" dirty="0">
                <a:solidFill>
                  <a:srgbClr val="231F20"/>
                </a:solidFill>
                <a:latin typeface="Verdana"/>
                <a:cs typeface="Verdana"/>
              </a:rPr>
              <a:t>ĒarĒu</a:t>
            </a:r>
            <a:r>
              <a:rPr sz="1200" spc="-155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онкурсы</a:t>
            </a:r>
            <a:endParaRPr sz="1200">
              <a:latin typeface="Verdana"/>
              <a:cs typeface="Verdana"/>
            </a:endParaRPr>
          </a:p>
          <a:p>
            <a:pPr marL="120014" marR="5080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«Өне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тапқыштыққ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алғашқ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қадам» 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конкурсы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718463"/>
            <a:ext cx="34753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98500" algn="l"/>
                <a:tab pos="1685289" algn="l"/>
                <a:tab pos="2331085" algn="l"/>
                <a:tab pos="3027045" algn="l"/>
              </a:tabLst>
            </a:pP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Ма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000" b="1" spc="-95" dirty="0">
                <a:solidFill>
                  <a:srgbClr val="231F20"/>
                </a:solidFill>
                <a:latin typeface="Arial"/>
                <a:cs typeface="Arial"/>
              </a:rPr>
              <a:t>саты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онкурс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38283" y="3782855"/>
            <a:ext cx="15532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«Sta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tup»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2655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sz="900" b="1" spc="-195" dirty="0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A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458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61670" algn="l"/>
                <a:tab pos="189230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Мектеп,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аудан,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қала,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ауыл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аумағын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өзгерту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форсайт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 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сияс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(оқушыла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298" y="4650647"/>
            <a:ext cx="20040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  <a:tab pos="147383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оршаға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28323" y="4650647"/>
            <a:ext cx="718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145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өніндегі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4298" y="4803047"/>
            <a:ext cx="17538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131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идеялары)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тұсаукесерлері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7" name="object 17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4974" y="7129883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41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2283" y="3782855"/>
            <a:ext cx="374522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«Өне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тапқыштыққа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алғашқы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42811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Информатика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пәнінің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Жаһандық 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құзыреттілік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курсының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393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2655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sz="900" b="1" spc="-195" dirty="0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A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193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мүмкіндігіне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қарай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жасанды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интеллектті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отырып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командалық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5027329"/>
            <a:ext cx="2750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онкурсқ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барысынд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 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орындарға/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көрмеге бару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онлайн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(EXPO,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IT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университеті,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ғарыш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айлағы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696625" y="252055"/>
            <a:ext cx="37433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" dirty="0"/>
              <a:t>«ШАБЫТ»</a:t>
            </a:r>
            <a:r>
              <a:rPr spc="-160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47361" y="7129867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42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66112" y="7129867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8980" y="2007548"/>
            <a:ext cx="3237230" cy="195198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Челленд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«Даналы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ұ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стаздан»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Ұлтты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дениет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есі</a:t>
            </a:r>
            <a:endParaRPr sz="1200">
              <a:latin typeface="Verdana"/>
              <a:cs typeface="Verdana"/>
            </a:endParaRPr>
          </a:p>
          <a:p>
            <a:pPr marL="120650" marR="5080" indent="-107950">
              <a:lnSpc>
                <a:spcPts val="1400"/>
              </a:lnSpc>
              <a:spcBef>
                <a:spcPts val="61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«Жас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Сарбаз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әс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ери-патри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тты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әндер  фестивалі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14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п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еатры</a:t>
            </a:r>
            <a:endParaRPr sz="1200">
              <a:latin typeface="Verdana"/>
              <a:cs typeface="Verdana"/>
            </a:endParaRPr>
          </a:p>
          <a:p>
            <a:pPr marL="262890" indent="-250825">
              <a:lnSpc>
                <a:spcPct val="100000"/>
              </a:lnSpc>
              <a:spcBef>
                <a:spcPts val="530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«Ананы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аял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алақаны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челленд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«Әншу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ақ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фестивалі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«Д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мбыр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күні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онце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жән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1179555"/>
            <a:ext cx="34798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әлеуетін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470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«Даналық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таздан»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28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037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5985" algn="l"/>
                <a:tab pos="1341755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Мұғалімдер	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қарсаңында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19761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мұғаліміне/</a:t>
            </a:r>
            <a:r>
              <a:rPr sz="1000" spc="3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сүйікті</a:t>
            </a:r>
            <a:r>
              <a:rPr sz="1000" spc="3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тәрбиешісіне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6835" y="4345847"/>
            <a:ext cx="5435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94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хабарлама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алғыс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челлендж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өткізіледі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693299" y="3782855"/>
            <a:ext cx="2255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400" b="1" spc="-15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мәдениет»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өрм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есі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070673"/>
            <a:ext cx="409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 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4298" y="4345847"/>
            <a:ext cx="2752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9435" algn="l"/>
                <a:tab pos="1503680" algn="l"/>
                <a:tab pos="217805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атрибуттарды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(ағаштан,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металдан,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матадан,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киізден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жасалған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0260" algn="l"/>
                <a:tab pos="1450340" algn="l"/>
                <a:tab pos="19348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	отырып,	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767106"/>
            <a:ext cx="2313940" cy="40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жұмыстарының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көрмесі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5179729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педагогтерге,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ата-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аптасына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киіммен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келуге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атрибуттарды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пайдалануға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66940" y="7129883"/>
            <a:ext cx="1790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45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400240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«Жас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Сарбаз»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әс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ери-патри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әндер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8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тивалі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81125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90" dirty="0">
                <a:solidFill>
                  <a:srgbClr val="85A8B8"/>
                </a:solidFill>
                <a:latin typeface="Microsoft Sans Serif"/>
                <a:cs typeface="Microsoft Sans Serif"/>
              </a:rPr>
              <a:t>А</a:t>
            </a:r>
            <a:r>
              <a:rPr sz="900" spc="-160" dirty="0">
                <a:solidFill>
                  <a:srgbClr val="85A8B8"/>
                </a:solidFill>
                <a:latin typeface="Microsoft Sans Serif"/>
                <a:cs typeface="Microsoft Sans Serif"/>
              </a:rPr>
              <a:t>Ә</a:t>
            </a:r>
            <a:r>
              <a:rPr sz="900" spc="-100" dirty="0">
                <a:solidFill>
                  <a:srgbClr val="85A8B8"/>
                </a:solidFill>
                <a:latin typeface="Microsoft Sans Serif"/>
                <a:cs typeface="Microsoft Sans Serif"/>
              </a:rPr>
              <a:t>ТД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екшісі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 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колледждің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104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Саптық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конкурстарына,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әскери-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патриоттық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фестивальдерге,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спорттық-далалық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ойындарға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қазақстандық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авторлардың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қолдану;</a:t>
            </a:r>
            <a:endParaRPr sz="1000">
              <a:latin typeface="Microsoft Sans Serif"/>
              <a:cs typeface="Microsoft Sans Serif"/>
            </a:endParaRPr>
          </a:p>
          <a:p>
            <a:pPr marL="80645" indent="-68580">
              <a:lnSpc>
                <a:spcPct val="100000"/>
              </a:lnSpc>
              <a:spcBef>
                <a:spcPts val="280"/>
              </a:spcBef>
              <a:buChar char="-"/>
              <a:tabLst>
                <a:tab pos="8128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әскери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форманы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кию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6" name="object 16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4478" y="889444"/>
              <a:ext cx="3708272" cy="22603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6008" y="3184931"/>
              <a:ext cx="4625987" cy="5567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005" y="3508628"/>
              <a:ext cx="28244" cy="771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4496" y="3583165"/>
              <a:ext cx="1714" cy="26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4811" y="3480943"/>
              <a:ext cx="69684" cy="1022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071952" y="35757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  <a:lnTo>
                    <a:pt x="596" y="49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8C1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7498" y="3248532"/>
              <a:ext cx="334556" cy="32717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27171" y="3511931"/>
              <a:ext cx="111086" cy="535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89352" y="3142322"/>
              <a:ext cx="467309" cy="2471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9544" y="3583889"/>
              <a:ext cx="29641" cy="19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0472" y="3488728"/>
              <a:ext cx="67627" cy="954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3180" y="3511778"/>
              <a:ext cx="91440" cy="644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7510" y="3562845"/>
              <a:ext cx="6146" cy="26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296" y="3307562"/>
              <a:ext cx="151625" cy="772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52094" y="3495611"/>
              <a:ext cx="140754" cy="672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934628" y="3463848"/>
              <a:ext cx="1235075" cy="140335"/>
            </a:xfrm>
            <a:custGeom>
              <a:avLst/>
              <a:gdLst/>
              <a:ahLst/>
              <a:cxnLst/>
              <a:rect l="l" t="t" r="r" b="b"/>
              <a:pathLst>
                <a:path w="1235075" h="140335">
                  <a:moveTo>
                    <a:pt x="137922" y="112369"/>
                  </a:moveTo>
                  <a:lnTo>
                    <a:pt x="0" y="0"/>
                  </a:lnTo>
                  <a:lnTo>
                    <a:pt x="108991" y="112369"/>
                  </a:lnTo>
                  <a:lnTo>
                    <a:pt x="110236" y="140106"/>
                  </a:lnTo>
                  <a:lnTo>
                    <a:pt x="137922" y="139496"/>
                  </a:lnTo>
                  <a:lnTo>
                    <a:pt x="137922" y="112369"/>
                  </a:lnTo>
                  <a:close/>
                </a:path>
                <a:path w="1235075" h="140335">
                  <a:moveTo>
                    <a:pt x="703618" y="101612"/>
                  </a:moveTo>
                  <a:lnTo>
                    <a:pt x="536740" y="21221"/>
                  </a:lnTo>
                  <a:lnTo>
                    <a:pt x="674662" y="101612"/>
                  </a:lnTo>
                  <a:lnTo>
                    <a:pt x="674535" y="124599"/>
                  </a:lnTo>
                  <a:lnTo>
                    <a:pt x="693178" y="123990"/>
                  </a:lnTo>
                  <a:lnTo>
                    <a:pt x="703618" y="101612"/>
                  </a:lnTo>
                  <a:close/>
                </a:path>
                <a:path w="1235075" h="140335">
                  <a:moveTo>
                    <a:pt x="1234643" y="79692"/>
                  </a:moveTo>
                  <a:lnTo>
                    <a:pt x="1033437" y="12776"/>
                  </a:lnTo>
                  <a:lnTo>
                    <a:pt x="1205712" y="79692"/>
                  </a:lnTo>
                  <a:lnTo>
                    <a:pt x="1201077" y="104140"/>
                  </a:lnTo>
                  <a:lnTo>
                    <a:pt x="1234643" y="104140"/>
                  </a:lnTo>
                  <a:lnTo>
                    <a:pt x="1234643" y="79692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89545" y="3463848"/>
              <a:ext cx="906780" cy="150495"/>
            </a:xfrm>
            <a:custGeom>
              <a:avLst/>
              <a:gdLst/>
              <a:ahLst/>
              <a:cxnLst/>
              <a:rect l="l" t="t" r="r" b="b"/>
              <a:pathLst>
                <a:path w="906779" h="150495">
                  <a:moveTo>
                    <a:pt x="56629" y="55473"/>
                  </a:moveTo>
                  <a:lnTo>
                    <a:pt x="0" y="121970"/>
                  </a:lnTo>
                  <a:lnTo>
                    <a:pt x="0" y="150050"/>
                  </a:lnTo>
                  <a:lnTo>
                    <a:pt x="28321" y="148018"/>
                  </a:lnTo>
                  <a:lnTo>
                    <a:pt x="28956" y="121996"/>
                  </a:lnTo>
                  <a:lnTo>
                    <a:pt x="56629" y="55473"/>
                  </a:lnTo>
                  <a:close/>
                </a:path>
                <a:path w="906779" h="150495">
                  <a:moveTo>
                    <a:pt x="461391" y="70053"/>
                  </a:moveTo>
                  <a:lnTo>
                    <a:pt x="432460" y="121970"/>
                  </a:lnTo>
                  <a:lnTo>
                    <a:pt x="432460" y="148018"/>
                  </a:lnTo>
                  <a:lnTo>
                    <a:pt x="461391" y="148018"/>
                  </a:lnTo>
                  <a:lnTo>
                    <a:pt x="461391" y="70053"/>
                  </a:lnTo>
                  <a:close/>
                </a:path>
                <a:path w="906779" h="150495">
                  <a:moveTo>
                    <a:pt x="906665" y="121970"/>
                  </a:moveTo>
                  <a:lnTo>
                    <a:pt x="826909" y="0"/>
                  </a:lnTo>
                  <a:lnTo>
                    <a:pt x="877709" y="121996"/>
                  </a:lnTo>
                  <a:lnTo>
                    <a:pt x="878535" y="148018"/>
                  </a:lnTo>
                  <a:lnTo>
                    <a:pt x="906665" y="147675"/>
                  </a:lnTo>
                  <a:lnTo>
                    <a:pt x="906665" y="121970"/>
                  </a:lnTo>
                  <a:close/>
                </a:path>
              </a:pathLst>
            </a:custGeom>
            <a:solidFill>
              <a:srgbClr val="9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05995" y="3504895"/>
              <a:ext cx="1591945" cy="104139"/>
            </a:xfrm>
            <a:custGeom>
              <a:avLst/>
              <a:gdLst/>
              <a:ahLst/>
              <a:cxnLst/>
              <a:rect l="l" t="t" r="r" b="b"/>
              <a:pathLst>
                <a:path w="1591945" h="104139">
                  <a:moveTo>
                    <a:pt x="53632" y="12"/>
                  </a:moveTo>
                  <a:lnTo>
                    <a:pt x="0" y="11264"/>
                  </a:lnTo>
                  <a:lnTo>
                    <a:pt x="0" y="16344"/>
                  </a:lnTo>
                  <a:lnTo>
                    <a:pt x="53632" y="12"/>
                  </a:lnTo>
                  <a:close/>
                </a:path>
                <a:path w="1591945" h="104139">
                  <a:moveTo>
                    <a:pt x="538937" y="0"/>
                  </a:moveTo>
                  <a:lnTo>
                    <a:pt x="410476" y="38646"/>
                  </a:lnTo>
                  <a:lnTo>
                    <a:pt x="410476" y="72136"/>
                  </a:lnTo>
                  <a:lnTo>
                    <a:pt x="431190" y="72136"/>
                  </a:lnTo>
                  <a:lnTo>
                    <a:pt x="439420" y="38646"/>
                  </a:lnTo>
                  <a:lnTo>
                    <a:pt x="538937" y="0"/>
                  </a:lnTo>
                  <a:close/>
                </a:path>
                <a:path w="1591945" h="104139">
                  <a:moveTo>
                    <a:pt x="1040726" y="19621"/>
                  </a:moveTo>
                  <a:lnTo>
                    <a:pt x="941514" y="60566"/>
                  </a:lnTo>
                  <a:lnTo>
                    <a:pt x="941514" y="90360"/>
                  </a:lnTo>
                  <a:lnTo>
                    <a:pt x="974153" y="91287"/>
                  </a:lnTo>
                  <a:lnTo>
                    <a:pt x="970445" y="60566"/>
                  </a:lnTo>
                  <a:lnTo>
                    <a:pt x="1040726" y="19621"/>
                  </a:lnTo>
                  <a:close/>
                </a:path>
                <a:path w="1591945" h="104139">
                  <a:moveTo>
                    <a:pt x="1591322" y="14427"/>
                  </a:moveTo>
                  <a:lnTo>
                    <a:pt x="1507185" y="71323"/>
                  </a:lnTo>
                  <a:lnTo>
                    <a:pt x="1514360" y="102463"/>
                  </a:lnTo>
                  <a:lnTo>
                    <a:pt x="1537665" y="103809"/>
                  </a:lnTo>
                  <a:lnTo>
                    <a:pt x="1536141" y="71323"/>
                  </a:lnTo>
                  <a:lnTo>
                    <a:pt x="1591322" y="14427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12021" y="3583482"/>
              <a:ext cx="155246" cy="23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49881" y="3483927"/>
              <a:ext cx="416407" cy="10187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50250" y="3533889"/>
              <a:ext cx="685" cy="5191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72054" y="3561892"/>
              <a:ext cx="537248" cy="143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22055" y="3182874"/>
              <a:ext cx="881138" cy="392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12555" y="3142322"/>
              <a:ext cx="597268" cy="2484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15220" y="3510635"/>
              <a:ext cx="94081" cy="548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9908" y="3555593"/>
              <a:ext cx="222186" cy="98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4028" y="3652329"/>
              <a:ext cx="1370799" cy="8936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67012" y="3644684"/>
              <a:ext cx="893711" cy="970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76417" y="3647871"/>
              <a:ext cx="531914" cy="938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4478" y="2819628"/>
              <a:ext cx="1381899" cy="3928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30479" y="3466846"/>
              <a:ext cx="340639" cy="959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43724" y="3212452"/>
              <a:ext cx="52654" cy="132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78319" y="1068616"/>
              <a:ext cx="14960" cy="23997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72833" y="1307781"/>
              <a:ext cx="812119" cy="33389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762794" y="1605920"/>
              <a:ext cx="822325" cy="31115"/>
            </a:xfrm>
            <a:custGeom>
              <a:avLst/>
              <a:gdLst/>
              <a:ahLst/>
              <a:cxnLst/>
              <a:rect l="l" t="t" r="r" b="b"/>
              <a:pathLst>
                <a:path w="822325" h="31114">
                  <a:moveTo>
                    <a:pt x="810425" y="0"/>
                  </a:moveTo>
                  <a:lnTo>
                    <a:pt x="0" y="21907"/>
                  </a:lnTo>
                  <a:lnTo>
                    <a:pt x="10071" y="30810"/>
                  </a:lnTo>
                  <a:lnTo>
                    <a:pt x="822159" y="21907"/>
                  </a:lnTo>
                  <a:lnTo>
                    <a:pt x="810425" y="0"/>
                  </a:lnTo>
                  <a:close/>
                </a:path>
              </a:pathLst>
            </a:custGeom>
            <a:solidFill>
              <a:srgbClr val="954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230591" y="993086"/>
              <a:ext cx="1226185" cy="487045"/>
            </a:xfrm>
            <a:custGeom>
              <a:avLst/>
              <a:gdLst/>
              <a:ahLst/>
              <a:cxnLst/>
              <a:rect l="l" t="t" r="r" b="b"/>
              <a:pathLst>
                <a:path w="1226184" h="487044">
                  <a:moveTo>
                    <a:pt x="679513" y="0"/>
                  </a:moveTo>
                  <a:lnTo>
                    <a:pt x="526882" y="49819"/>
                  </a:lnTo>
                  <a:lnTo>
                    <a:pt x="431587" y="181711"/>
                  </a:lnTo>
                  <a:lnTo>
                    <a:pt x="382540" y="317889"/>
                  </a:lnTo>
                  <a:lnTo>
                    <a:pt x="368655" y="380568"/>
                  </a:lnTo>
                  <a:lnTo>
                    <a:pt x="340097" y="321999"/>
                  </a:lnTo>
                  <a:lnTo>
                    <a:pt x="317260" y="292546"/>
                  </a:lnTo>
                  <a:lnTo>
                    <a:pt x="288158" y="283268"/>
                  </a:lnTo>
                  <a:lnTo>
                    <a:pt x="240804" y="285229"/>
                  </a:lnTo>
                  <a:lnTo>
                    <a:pt x="189534" y="317208"/>
                  </a:lnTo>
                  <a:lnTo>
                    <a:pt x="161858" y="381098"/>
                  </a:lnTo>
                  <a:lnTo>
                    <a:pt x="150550" y="443745"/>
                  </a:lnTo>
                  <a:lnTo>
                    <a:pt x="148386" y="471995"/>
                  </a:lnTo>
                  <a:lnTo>
                    <a:pt x="76766" y="433429"/>
                  </a:lnTo>
                  <a:lnTo>
                    <a:pt x="37436" y="421546"/>
                  </a:lnTo>
                  <a:lnTo>
                    <a:pt x="16484" y="437221"/>
                  </a:lnTo>
                  <a:lnTo>
                    <a:pt x="0" y="481329"/>
                  </a:lnTo>
                  <a:lnTo>
                    <a:pt x="1226185" y="486689"/>
                  </a:lnTo>
                  <a:lnTo>
                    <a:pt x="1194263" y="399984"/>
                  </a:lnTo>
                  <a:lnTo>
                    <a:pt x="1167698" y="355171"/>
                  </a:lnTo>
                  <a:lnTo>
                    <a:pt x="1132155" y="337927"/>
                  </a:lnTo>
                  <a:lnTo>
                    <a:pt x="1073302" y="333933"/>
                  </a:lnTo>
                  <a:lnTo>
                    <a:pt x="1007306" y="346210"/>
                  </a:lnTo>
                  <a:lnTo>
                    <a:pt x="959950" y="376004"/>
                  </a:lnTo>
                  <a:lnTo>
                    <a:pt x="931407" y="406333"/>
                  </a:lnTo>
                  <a:lnTo>
                    <a:pt x="921854" y="420217"/>
                  </a:lnTo>
                  <a:lnTo>
                    <a:pt x="920504" y="190138"/>
                  </a:lnTo>
                  <a:lnTo>
                    <a:pt x="894810" y="69672"/>
                  </a:lnTo>
                  <a:lnTo>
                    <a:pt x="822053" y="19424"/>
                  </a:lnTo>
                  <a:lnTo>
                    <a:pt x="679513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12518" y="1024648"/>
              <a:ext cx="1152321" cy="45511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230589" y="1474412"/>
              <a:ext cx="1234440" cy="19685"/>
            </a:xfrm>
            <a:custGeom>
              <a:avLst/>
              <a:gdLst/>
              <a:ahLst/>
              <a:cxnLst/>
              <a:rect l="l" t="t" r="r" b="b"/>
              <a:pathLst>
                <a:path w="1234440" h="19684">
                  <a:moveTo>
                    <a:pt x="0" y="0"/>
                  </a:moveTo>
                  <a:lnTo>
                    <a:pt x="8077" y="12433"/>
                  </a:lnTo>
                  <a:lnTo>
                    <a:pt x="1211414" y="19659"/>
                  </a:lnTo>
                  <a:lnTo>
                    <a:pt x="1234249" y="5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83735" y="1282115"/>
              <a:ext cx="48259" cy="7276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30624" y="1239786"/>
              <a:ext cx="72351" cy="2986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99395" y="1202982"/>
              <a:ext cx="100609" cy="68982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253522" y="1199045"/>
              <a:ext cx="78473" cy="23285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258602" y="1143723"/>
              <a:ext cx="73393" cy="14457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06008" y="2032025"/>
              <a:ext cx="32600" cy="86041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23102" y="1839493"/>
              <a:ext cx="32804" cy="10496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06008" y="2074557"/>
              <a:ext cx="2768" cy="8622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44412" y="1725282"/>
              <a:ext cx="69456" cy="11656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06008" y="1200365"/>
              <a:ext cx="308470" cy="170193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38609" y="1168717"/>
              <a:ext cx="104800" cy="86330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913869" y="1253058"/>
              <a:ext cx="100609" cy="4722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11024" y="830440"/>
              <a:ext cx="1018895" cy="47393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277768" y="850303"/>
              <a:ext cx="1043381" cy="42382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78403" y="845680"/>
              <a:ext cx="23545" cy="263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50240" y="841222"/>
              <a:ext cx="156616" cy="1334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06008" y="1166964"/>
              <a:ext cx="92367" cy="2777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06008" y="1130147"/>
              <a:ext cx="105016" cy="16141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37120" y="526275"/>
              <a:ext cx="324027" cy="40755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55595" y="524230"/>
              <a:ext cx="1176401" cy="6267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300550" y="967968"/>
              <a:ext cx="31445" cy="4273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61843" y="654050"/>
              <a:ext cx="94424" cy="14027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665632" y="552843"/>
              <a:ext cx="138341" cy="9371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61746" y="691286"/>
              <a:ext cx="180936" cy="10412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57924" y="578421"/>
              <a:ext cx="152615" cy="13975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340417" y="523925"/>
              <a:ext cx="14820" cy="2045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16878" y="360006"/>
              <a:ext cx="3815118" cy="168783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007866" y="410867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10" y="0"/>
                  </a:moveTo>
                  <a:lnTo>
                    <a:pt x="21204" y="2586"/>
                  </a:lnTo>
                  <a:lnTo>
                    <a:pt x="0" y="10344"/>
                  </a:lnTo>
                  <a:lnTo>
                    <a:pt x="7442" y="53054"/>
                  </a:lnTo>
                  <a:lnTo>
                    <a:pt x="64071" y="53054"/>
                  </a:lnTo>
                  <a:lnTo>
                    <a:pt x="71412" y="10344"/>
                  </a:lnTo>
                  <a:lnTo>
                    <a:pt x="50215" y="2586"/>
                  </a:lnTo>
                  <a:lnTo>
                    <a:pt x="3571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976236" y="619840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3825" y="0"/>
                  </a:moveTo>
                  <a:lnTo>
                    <a:pt x="45091" y="1219"/>
                  </a:lnTo>
                  <a:lnTo>
                    <a:pt x="21624" y="4545"/>
                  </a:lnTo>
                  <a:lnTo>
                    <a:pt x="5802" y="9477"/>
                  </a:lnTo>
                  <a:lnTo>
                    <a:pt x="0" y="15519"/>
                  </a:lnTo>
                  <a:lnTo>
                    <a:pt x="5802" y="21560"/>
                  </a:lnTo>
                  <a:lnTo>
                    <a:pt x="21624" y="26493"/>
                  </a:lnTo>
                  <a:lnTo>
                    <a:pt x="45091" y="29819"/>
                  </a:lnTo>
                  <a:lnTo>
                    <a:pt x="73825" y="31038"/>
                  </a:lnTo>
                  <a:lnTo>
                    <a:pt x="102569" y="29819"/>
                  </a:lnTo>
                  <a:lnTo>
                    <a:pt x="126034" y="26493"/>
                  </a:lnTo>
                  <a:lnTo>
                    <a:pt x="141851" y="21560"/>
                  </a:lnTo>
                  <a:lnTo>
                    <a:pt x="147650" y="15519"/>
                  </a:lnTo>
                  <a:lnTo>
                    <a:pt x="141851" y="9477"/>
                  </a:lnTo>
                  <a:lnTo>
                    <a:pt x="126034" y="4545"/>
                  </a:lnTo>
                  <a:lnTo>
                    <a:pt x="102569" y="1219"/>
                  </a:lnTo>
                  <a:lnTo>
                    <a:pt x="73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879012" y="495772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21" y="0"/>
                  </a:moveTo>
                  <a:lnTo>
                    <a:pt x="21211" y="2586"/>
                  </a:lnTo>
                  <a:lnTo>
                    <a:pt x="0" y="10344"/>
                  </a:lnTo>
                  <a:lnTo>
                    <a:pt x="7429" y="53054"/>
                  </a:lnTo>
                  <a:lnTo>
                    <a:pt x="64096" y="53054"/>
                  </a:lnTo>
                  <a:lnTo>
                    <a:pt x="71424" y="10344"/>
                  </a:lnTo>
                  <a:lnTo>
                    <a:pt x="50227" y="2586"/>
                  </a:lnTo>
                  <a:lnTo>
                    <a:pt x="3572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829620" y="694006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4358" y="0"/>
                  </a:moveTo>
                  <a:lnTo>
                    <a:pt x="45596" y="134"/>
                  </a:lnTo>
                  <a:lnTo>
                    <a:pt x="22020" y="2570"/>
                  </a:lnTo>
                  <a:lnTo>
                    <a:pt x="6023" y="6899"/>
                  </a:lnTo>
                  <a:lnTo>
                    <a:pt x="0" y="12712"/>
                  </a:lnTo>
                  <a:lnTo>
                    <a:pt x="5570" y="18972"/>
                  </a:lnTo>
                  <a:lnTo>
                    <a:pt x="21193" y="24503"/>
                  </a:lnTo>
                  <a:lnTo>
                    <a:pt x="44516" y="28716"/>
                  </a:lnTo>
                  <a:lnTo>
                    <a:pt x="73190" y="31026"/>
                  </a:lnTo>
                  <a:lnTo>
                    <a:pt x="101951" y="30891"/>
                  </a:lnTo>
                  <a:lnTo>
                    <a:pt x="125528" y="28454"/>
                  </a:lnTo>
                  <a:lnTo>
                    <a:pt x="141525" y="24121"/>
                  </a:lnTo>
                  <a:lnTo>
                    <a:pt x="147548" y="18300"/>
                  </a:lnTo>
                  <a:lnTo>
                    <a:pt x="141977" y="12046"/>
                  </a:lnTo>
                  <a:lnTo>
                    <a:pt x="126355" y="6516"/>
                  </a:lnTo>
                  <a:lnTo>
                    <a:pt x="103032" y="2304"/>
                  </a:lnTo>
                  <a:lnTo>
                    <a:pt x="74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986535" y="479510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01" y="0"/>
                  </a:moveTo>
                  <a:lnTo>
                    <a:pt x="21196" y="2586"/>
                  </a:lnTo>
                  <a:lnTo>
                    <a:pt x="0" y="10344"/>
                  </a:lnTo>
                  <a:lnTo>
                    <a:pt x="7327" y="53054"/>
                  </a:lnTo>
                  <a:lnTo>
                    <a:pt x="63982" y="53054"/>
                  </a:lnTo>
                  <a:lnTo>
                    <a:pt x="71412" y="10344"/>
                  </a:lnTo>
                  <a:lnTo>
                    <a:pt x="50208" y="2586"/>
                  </a:lnTo>
                  <a:lnTo>
                    <a:pt x="3570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985113" y="662674"/>
              <a:ext cx="139700" cy="56515"/>
            </a:xfrm>
            <a:custGeom>
              <a:avLst/>
              <a:gdLst/>
              <a:ahLst/>
              <a:cxnLst/>
              <a:rect l="l" t="t" r="r" b="b"/>
              <a:pathLst>
                <a:path w="139700" h="56515">
                  <a:moveTo>
                    <a:pt x="132017" y="0"/>
                  </a:moveTo>
                  <a:lnTo>
                    <a:pt x="92190" y="5088"/>
                  </a:lnTo>
                  <a:lnTo>
                    <a:pt x="37897" y="23948"/>
                  </a:lnTo>
                  <a:lnTo>
                    <a:pt x="3499" y="44643"/>
                  </a:lnTo>
                  <a:lnTo>
                    <a:pt x="0" y="52256"/>
                  </a:lnTo>
                  <a:lnTo>
                    <a:pt x="7466" y="56063"/>
                  </a:lnTo>
                  <a:lnTo>
                    <a:pt x="47288" y="50974"/>
                  </a:lnTo>
                  <a:lnTo>
                    <a:pt x="101575" y="32108"/>
                  </a:lnTo>
                  <a:lnTo>
                    <a:pt x="135982" y="11413"/>
                  </a:lnTo>
                  <a:lnTo>
                    <a:pt x="139484" y="3806"/>
                  </a:lnTo>
                  <a:lnTo>
                    <a:pt x="132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86574" y="790803"/>
              <a:ext cx="735952" cy="43939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59536" y="932446"/>
              <a:ext cx="229361" cy="14103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51203" y="600760"/>
              <a:ext cx="122059" cy="10540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739417" y="724433"/>
              <a:ext cx="201828" cy="9592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690268" y="757593"/>
              <a:ext cx="244487" cy="11729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918868" y="574878"/>
              <a:ext cx="26809" cy="3601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783626" y="667194"/>
              <a:ext cx="176733" cy="12419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810539" y="502831"/>
              <a:ext cx="1132077" cy="38315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799910" y="522884"/>
              <a:ext cx="200101" cy="14512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884758" y="520573"/>
              <a:ext cx="1057694" cy="4297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99910" y="589749"/>
              <a:ext cx="671194" cy="11494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835546" y="782116"/>
              <a:ext cx="85280" cy="2752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671485" y="502958"/>
              <a:ext cx="222821" cy="14974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835304" y="524040"/>
              <a:ext cx="137680" cy="6488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16685" y="595490"/>
              <a:ext cx="45910" cy="1941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00049" y="633196"/>
              <a:ext cx="707999" cy="1714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53834" y="632739"/>
              <a:ext cx="617550" cy="8749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182863" y="831176"/>
              <a:ext cx="711085" cy="39881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00375" y="922693"/>
              <a:ext cx="255219" cy="10195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669096" y="950099"/>
              <a:ext cx="341896" cy="21071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126602" y="617143"/>
              <a:ext cx="125082" cy="10634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165287" y="769721"/>
              <a:ext cx="210057" cy="6244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170100" y="795959"/>
              <a:ext cx="265671" cy="9058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44586" y="706589"/>
              <a:ext cx="190766" cy="10499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157984" y="502246"/>
              <a:ext cx="1146048" cy="40012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154365" y="573201"/>
              <a:ext cx="1060564" cy="37689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465006" y="503758"/>
              <a:ext cx="703999" cy="22863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248370" y="502412"/>
              <a:ext cx="1050455" cy="38191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477033" y="511848"/>
              <a:ext cx="754456" cy="28084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205763" y="508228"/>
              <a:ext cx="261175" cy="9474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221867" y="509168"/>
              <a:ext cx="195465" cy="8878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124151" y="362204"/>
              <a:ext cx="158013" cy="14033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822160" y="362915"/>
              <a:ext cx="1095463" cy="1633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411070" y="365429"/>
              <a:ext cx="811203" cy="15031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937995" y="451904"/>
              <a:ext cx="229082" cy="19678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814618" y="883145"/>
              <a:ext cx="245046" cy="32038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793117" y="984097"/>
              <a:ext cx="233451" cy="21945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993993" y="867219"/>
              <a:ext cx="18999" cy="2280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706008" y="1032052"/>
              <a:ext cx="125183" cy="13491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706008" y="647890"/>
              <a:ext cx="294665" cy="40614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06008" y="807516"/>
              <a:ext cx="303580" cy="31770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06008" y="683869"/>
              <a:ext cx="94564" cy="10815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154889" y="561873"/>
              <a:ext cx="482231" cy="52566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706008" y="588899"/>
              <a:ext cx="284365" cy="39677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85279" y="3306292"/>
              <a:ext cx="236994" cy="8136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229705" y="728192"/>
              <a:ext cx="311683" cy="17659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464299" y="897737"/>
              <a:ext cx="140601" cy="11078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313830" y="537171"/>
              <a:ext cx="351566" cy="29326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127279" y="554621"/>
              <a:ext cx="101676" cy="9462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126924" y="553504"/>
              <a:ext cx="135597" cy="15012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314223" y="566547"/>
              <a:ext cx="340512" cy="26215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385280" y="540423"/>
              <a:ext cx="280009" cy="19420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440627" y="407822"/>
              <a:ext cx="97955" cy="6907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706008" y="433539"/>
              <a:ext cx="542239" cy="15673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6401079" y="478332"/>
              <a:ext cx="162318" cy="6682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408915" y="360006"/>
              <a:ext cx="112407" cy="11341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706008" y="360006"/>
              <a:ext cx="523455" cy="7819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986525" y="483730"/>
              <a:ext cx="71424" cy="26581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939561" y="488670"/>
              <a:ext cx="209994" cy="22853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954534" y="649465"/>
              <a:ext cx="195021" cy="7797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985115" y="662380"/>
              <a:ext cx="130429" cy="5481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401949" y="602386"/>
              <a:ext cx="423240" cy="51795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720617" y="546735"/>
              <a:ext cx="76542" cy="74028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534816" y="721398"/>
              <a:ext cx="270687" cy="193598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388588" y="825703"/>
              <a:ext cx="272529" cy="20134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356267" y="526072"/>
              <a:ext cx="347421" cy="28002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783102" y="544804"/>
              <a:ext cx="11506" cy="2128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372891" y="559574"/>
              <a:ext cx="382955" cy="28610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354245" y="529818"/>
              <a:ext cx="180813" cy="20024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0020985" y="873620"/>
              <a:ext cx="189788" cy="24030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9979926" y="573976"/>
              <a:ext cx="352069" cy="453478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990429" y="761974"/>
              <a:ext cx="269316" cy="298297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0232847" y="696125"/>
              <a:ext cx="99148" cy="13121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0261294" y="576973"/>
              <a:ext cx="70700" cy="6018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991470" y="705573"/>
              <a:ext cx="340525" cy="28702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018305" y="559523"/>
              <a:ext cx="49174" cy="5256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206113" y="572630"/>
              <a:ext cx="12026" cy="64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9395358" y="360006"/>
              <a:ext cx="239750" cy="17680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786086" y="432612"/>
              <a:ext cx="545909" cy="15017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813988" y="360006"/>
              <a:ext cx="479183" cy="77673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879012" y="499986"/>
              <a:ext cx="71424" cy="2094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793427" y="517753"/>
              <a:ext cx="233438" cy="20587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829596" y="693750"/>
              <a:ext cx="147624" cy="1934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700225" y="3484841"/>
              <a:ext cx="35572" cy="3886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7735722" y="3488575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4">
                  <a:moveTo>
                    <a:pt x="76" y="0"/>
                  </a:moveTo>
                  <a:lnTo>
                    <a:pt x="0" y="152"/>
                  </a:lnTo>
                  <a:lnTo>
                    <a:pt x="6235" y="762"/>
                  </a:lnTo>
                  <a:lnTo>
                    <a:pt x="19367" y="189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34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737716" y="1229995"/>
              <a:ext cx="622680" cy="1464627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356599" y="1626412"/>
              <a:ext cx="92392" cy="152339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649120" y="1684667"/>
              <a:ext cx="92392" cy="146513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445194" y="2003729"/>
              <a:ext cx="92379" cy="1146073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519428" y="2076945"/>
              <a:ext cx="133489" cy="78779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8533790" y="2381072"/>
              <a:ext cx="92379" cy="76873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737716" y="2690812"/>
              <a:ext cx="356908" cy="45899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179409" y="2690812"/>
              <a:ext cx="180987" cy="458990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358113" y="2852839"/>
              <a:ext cx="825093" cy="55196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385657" y="2758300"/>
              <a:ext cx="355549" cy="63658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401100" y="3175469"/>
              <a:ext cx="379006" cy="254533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399502" y="3045587"/>
              <a:ext cx="745743" cy="349669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960359" y="619836"/>
              <a:ext cx="184226" cy="10494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144929" y="3149803"/>
              <a:ext cx="342074" cy="24337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628887" y="3142322"/>
              <a:ext cx="108610" cy="10621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30590" y="1437093"/>
              <a:ext cx="93370" cy="50266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842846" y="874890"/>
              <a:ext cx="420674" cy="363613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7934756" y="791387"/>
              <a:ext cx="235343" cy="4398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922526" y="820356"/>
              <a:ext cx="260337" cy="71031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941246" y="706170"/>
              <a:ext cx="224040" cy="108026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973262" y="635355"/>
              <a:ext cx="153339" cy="2070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9976040" y="7094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1003" y="3683"/>
                  </a:lnTo>
                  <a:lnTo>
                    <a:pt x="685" y="2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09823" y="1249908"/>
              <a:ext cx="718019" cy="217263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442500" y="3454844"/>
              <a:ext cx="153644" cy="64388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413341" y="3450285"/>
              <a:ext cx="134099" cy="6385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291523" y="3389426"/>
              <a:ext cx="224688" cy="121323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303192" y="2012607"/>
              <a:ext cx="28803" cy="733717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126192" y="1708467"/>
              <a:ext cx="90563" cy="977176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0027843" y="1113929"/>
              <a:ext cx="304152" cy="164072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202976" y="1538401"/>
              <a:ext cx="100215" cy="47420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027843" y="1278318"/>
              <a:ext cx="98348" cy="43014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877742" y="2677947"/>
              <a:ext cx="454253" cy="29726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9350857" y="3113582"/>
              <a:ext cx="259232" cy="19226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9874846" y="2714548"/>
              <a:ext cx="457149" cy="25327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737813" y="1113942"/>
              <a:ext cx="371589" cy="102539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9722751" y="1171841"/>
              <a:ext cx="407873" cy="13398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9805504" y="719099"/>
              <a:ext cx="186410" cy="121856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9747757" y="914996"/>
              <a:ext cx="339013" cy="224701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9787381" y="821131"/>
              <a:ext cx="249694" cy="119583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966553" y="723633"/>
              <a:ext cx="23875" cy="3834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9825189" y="704367"/>
              <a:ext cx="195795" cy="169252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414856" y="3149803"/>
              <a:ext cx="58915" cy="3001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000673" y="807516"/>
              <a:ext cx="8915" cy="59702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253174" y="1192364"/>
              <a:ext cx="365760" cy="1493393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074879" y="1292732"/>
              <a:ext cx="182092" cy="647585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615137" y="1367586"/>
              <a:ext cx="93649" cy="121262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05002" y="1497241"/>
              <a:ext cx="93637" cy="1178687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794842" y="1641157"/>
              <a:ext cx="94932" cy="1343571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6885965" y="1758302"/>
              <a:ext cx="93662" cy="1182014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975830" y="1887931"/>
              <a:ext cx="93662" cy="1060589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169304" y="1936521"/>
              <a:ext cx="87668" cy="586905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065682" y="2017560"/>
              <a:ext cx="94919" cy="107129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156818" y="2149043"/>
              <a:ext cx="93637" cy="99523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246670" y="2278659"/>
              <a:ext cx="93649" cy="84822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336523" y="2408300"/>
              <a:ext cx="94919" cy="741502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427645" y="2539746"/>
              <a:ext cx="91782" cy="54165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6280657" y="2681960"/>
              <a:ext cx="175666" cy="251028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118946" y="3213773"/>
              <a:ext cx="224777" cy="9376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6592963" y="3230778"/>
              <a:ext cx="73825" cy="20802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7075449" y="3215462"/>
              <a:ext cx="201498" cy="10817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6591591" y="3223171"/>
              <a:ext cx="378777" cy="147091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7357655" y="3142322"/>
              <a:ext cx="54648" cy="50101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6571843" y="3142322"/>
              <a:ext cx="694626" cy="272161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6594195" y="3223450"/>
              <a:ext cx="364782" cy="138582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7167016" y="3110725"/>
              <a:ext cx="222008" cy="82346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9414" y="2926854"/>
              <a:ext cx="368515" cy="240487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318160" y="2573019"/>
              <a:ext cx="496836" cy="36846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319433" y="2599867"/>
              <a:ext cx="1418472" cy="63279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62787" y="1595094"/>
              <a:ext cx="41973" cy="46583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059665" y="1087539"/>
              <a:ext cx="392341" cy="130467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060782" y="1132268"/>
              <a:ext cx="432879" cy="17599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6067361" y="703630"/>
              <a:ext cx="162344" cy="111061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6012992" y="890028"/>
              <a:ext cx="408012" cy="312496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09589" y="805497"/>
              <a:ext cx="284733" cy="113093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990373" y="688530"/>
              <a:ext cx="124155" cy="118986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988697" y="673976"/>
              <a:ext cx="166192" cy="193243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86525" y="659180"/>
              <a:ext cx="147802" cy="720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9842461" y="2072360"/>
              <a:ext cx="31165" cy="31165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205410" y="1792604"/>
              <a:ext cx="31165" cy="31178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8001545" y="2163229"/>
              <a:ext cx="57810" cy="46164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8003108" y="2367762"/>
              <a:ext cx="11252" cy="11252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8008708" y="1970709"/>
              <a:ext cx="14401" cy="1405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995818" y="2740952"/>
              <a:ext cx="14401" cy="14376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9828098" y="2173592"/>
              <a:ext cx="14363" cy="14376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121967" y="1753857"/>
              <a:ext cx="14389" cy="14389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9763619" y="2197214"/>
              <a:ext cx="14401" cy="14376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40954" y="1874748"/>
              <a:ext cx="102831" cy="102831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030679" y="2646857"/>
              <a:ext cx="217411" cy="21741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9654920" y="1754759"/>
              <a:ext cx="217411" cy="217398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622122" y="2713228"/>
              <a:ext cx="195644" cy="217398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380784" y="2153640"/>
              <a:ext cx="102831" cy="102844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7852041" y="2373388"/>
              <a:ext cx="66078" cy="6609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7908251" y="2247404"/>
              <a:ext cx="34734" cy="3473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873259" y="2551810"/>
              <a:ext cx="57848" cy="46164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723767" y="2761983"/>
              <a:ext cx="66090" cy="66078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79977" y="2635973"/>
              <a:ext cx="34747" cy="34747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378905" y="2532646"/>
              <a:ext cx="93344" cy="93319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9793338" y="2269718"/>
              <a:ext cx="34759" cy="34734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917649" y="2939605"/>
              <a:ext cx="34747" cy="34734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5706007" y="360006"/>
              <a:ext cx="4625987" cy="118465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9853409" y="424178"/>
              <a:ext cx="478790" cy="222250"/>
            </a:xfrm>
            <a:custGeom>
              <a:avLst/>
              <a:gdLst/>
              <a:ahLst/>
              <a:cxnLst/>
              <a:rect l="l" t="t" r="r" b="b"/>
              <a:pathLst>
                <a:path w="478790" h="222250">
                  <a:moveTo>
                    <a:pt x="2603" y="0"/>
                  </a:moveTo>
                  <a:lnTo>
                    <a:pt x="0" y="3797"/>
                  </a:lnTo>
                  <a:lnTo>
                    <a:pt x="9540" y="14265"/>
                  </a:lnTo>
                  <a:lnTo>
                    <a:pt x="30841" y="38713"/>
                  </a:lnTo>
                  <a:lnTo>
                    <a:pt x="61384" y="72551"/>
                  </a:lnTo>
                  <a:lnTo>
                    <a:pt x="98649" y="111185"/>
                  </a:lnTo>
                  <a:lnTo>
                    <a:pt x="140115" y="150025"/>
                  </a:lnTo>
                  <a:lnTo>
                    <a:pt x="183263" y="184479"/>
                  </a:lnTo>
                  <a:lnTo>
                    <a:pt x="225573" y="209955"/>
                  </a:lnTo>
                  <a:lnTo>
                    <a:pt x="264525" y="221862"/>
                  </a:lnTo>
                  <a:lnTo>
                    <a:pt x="291864" y="216692"/>
                  </a:lnTo>
                  <a:lnTo>
                    <a:pt x="258297" y="216692"/>
                  </a:lnTo>
                  <a:lnTo>
                    <a:pt x="213840" y="199482"/>
                  </a:lnTo>
                  <a:lnTo>
                    <a:pt x="165715" y="166626"/>
                  </a:lnTo>
                  <a:lnTo>
                    <a:pt x="117709" y="124764"/>
                  </a:lnTo>
                  <a:lnTo>
                    <a:pt x="73609" y="80533"/>
                  </a:lnTo>
                  <a:lnTo>
                    <a:pt x="37200" y="40570"/>
                  </a:lnTo>
                  <a:lnTo>
                    <a:pt x="12269" y="11513"/>
                  </a:lnTo>
                  <a:lnTo>
                    <a:pt x="2603" y="0"/>
                  </a:lnTo>
                  <a:close/>
                </a:path>
                <a:path w="478790" h="222250">
                  <a:moveTo>
                    <a:pt x="419493" y="50266"/>
                  </a:moveTo>
                  <a:lnTo>
                    <a:pt x="389151" y="113644"/>
                  </a:lnTo>
                  <a:lnTo>
                    <a:pt x="350770" y="165971"/>
                  </a:lnTo>
                  <a:lnTo>
                    <a:pt x="295300" y="211620"/>
                  </a:lnTo>
                  <a:lnTo>
                    <a:pt x="258297" y="216692"/>
                  </a:lnTo>
                  <a:lnTo>
                    <a:pt x="291864" y="216692"/>
                  </a:lnTo>
                  <a:lnTo>
                    <a:pt x="350727" y="172712"/>
                  </a:lnTo>
                  <a:lnTo>
                    <a:pt x="388697" y="122974"/>
                  </a:lnTo>
                  <a:lnTo>
                    <a:pt x="412383" y="79426"/>
                  </a:lnTo>
                  <a:lnTo>
                    <a:pt x="422656" y="55105"/>
                  </a:lnTo>
                  <a:lnTo>
                    <a:pt x="478599" y="55105"/>
                  </a:lnTo>
                  <a:lnTo>
                    <a:pt x="478599" y="54291"/>
                  </a:lnTo>
                  <a:lnTo>
                    <a:pt x="419493" y="50266"/>
                  </a:lnTo>
                  <a:close/>
                </a:path>
                <a:path w="478790" h="222250">
                  <a:moveTo>
                    <a:pt x="478599" y="55105"/>
                  </a:moveTo>
                  <a:lnTo>
                    <a:pt x="422656" y="55105"/>
                  </a:lnTo>
                  <a:lnTo>
                    <a:pt x="478599" y="58799"/>
                  </a:lnTo>
                  <a:lnTo>
                    <a:pt x="478599" y="55105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288503" y="436588"/>
              <a:ext cx="43815" cy="71120"/>
            </a:xfrm>
            <a:custGeom>
              <a:avLst/>
              <a:gdLst/>
              <a:ahLst/>
              <a:cxnLst/>
              <a:rect l="l" t="t" r="r" b="b"/>
              <a:pathLst>
                <a:path w="43815" h="71120">
                  <a:moveTo>
                    <a:pt x="43504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006" y="69475"/>
                  </a:lnTo>
                  <a:lnTo>
                    <a:pt x="22466" y="70808"/>
                  </a:lnTo>
                  <a:lnTo>
                    <a:pt x="28346" y="42754"/>
                  </a:lnTo>
                  <a:lnTo>
                    <a:pt x="43504" y="13294"/>
                  </a:lnTo>
                  <a:lnTo>
                    <a:pt x="4350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288504" y="436588"/>
              <a:ext cx="43815" cy="43180"/>
            </a:xfrm>
            <a:custGeom>
              <a:avLst/>
              <a:gdLst/>
              <a:ahLst/>
              <a:cxnLst/>
              <a:rect l="l" t="t" r="r" b="b"/>
              <a:pathLst>
                <a:path w="43815" h="43179">
                  <a:moveTo>
                    <a:pt x="43503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8346" y="42754"/>
                  </a:lnTo>
                  <a:lnTo>
                    <a:pt x="43503" y="13296"/>
                  </a:lnTo>
                  <a:lnTo>
                    <a:pt x="43503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0019829" y="582129"/>
              <a:ext cx="235071" cy="214299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0151046" y="623277"/>
              <a:ext cx="101828" cy="120751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0007041" y="609409"/>
              <a:ext cx="146329" cy="189471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0027703" y="562470"/>
              <a:ext cx="186054" cy="77393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0067480" y="546404"/>
              <a:ext cx="138633" cy="90639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0003078" y="612089"/>
              <a:ext cx="15226" cy="93446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0025533" y="579030"/>
              <a:ext cx="191516" cy="64084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0089595" y="633031"/>
              <a:ext cx="78620" cy="79209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7328033" y="362249"/>
              <a:ext cx="2533650" cy="245110"/>
            </a:xfrm>
            <a:custGeom>
              <a:avLst/>
              <a:gdLst/>
              <a:ahLst/>
              <a:cxnLst/>
              <a:rect l="l" t="t" r="r" b="b"/>
              <a:pathLst>
                <a:path w="2533650" h="245109">
                  <a:moveTo>
                    <a:pt x="1135875" y="0"/>
                  </a:moveTo>
                  <a:lnTo>
                    <a:pt x="1134922" y="190"/>
                  </a:lnTo>
                  <a:lnTo>
                    <a:pt x="1123204" y="4545"/>
                  </a:lnTo>
                  <a:lnTo>
                    <a:pt x="1092657" y="15130"/>
                  </a:lnTo>
                  <a:lnTo>
                    <a:pt x="1047404" y="29368"/>
                  </a:lnTo>
                  <a:lnTo>
                    <a:pt x="991573" y="44681"/>
                  </a:lnTo>
                  <a:lnTo>
                    <a:pt x="929286" y="58493"/>
                  </a:lnTo>
                  <a:lnTo>
                    <a:pt x="864669" y="68227"/>
                  </a:lnTo>
                  <a:lnTo>
                    <a:pt x="801846" y="71305"/>
                  </a:lnTo>
                  <a:lnTo>
                    <a:pt x="744943" y="65151"/>
                  </a:lnTo>
                  <a:lnTo>
                    <a:pt x="453618" y="101"/>
                  </a:lnTo>
                  <a:lnTo>
                    <a:pt x="365124" y="6007"/>
                  </a:lnTo>
                  <a:lnTo>
                    <a:pt x="344416" y="64236"/>
                  </a:lnTo>
                  <a:lnTo>
                    <a:pt x="314030" y="115352"/>
                  </a:lnTo>
                  <a:lnTo>
                    <a:pt x="265468" y="165379"/>
                  </a:lnTo>
                  <a:lnTo>
                    <a:pt x="219029" y="191916"/>
                  </a:lnTo>
                  <a:lnTo>
                    <a:pt x="163015" y="211861"/>
                  </a:lnTo>
                  <a:lnTo>
                    <a:pt x="105370" y="225958"/>
                  </a:lnTo>
                  <a:lnTo>
                    <a:pt x="54040" y="234950"/>
                  </a:lnTo>
                  <a:lnTo>
                    <a:pt x="2108" y="240588"/>
                  </a:lnTo>
                  <a:lnTo>
                    <a:pt x="0" y="244640"/>
                  </a:lnTo>
                  <a:lnTo>
                    <a:pt x="55801" y="240878"/>
                  </a:lnTo>
                  <a:lnTo>
                    <a:pt x="107472" y="231795"/>
                  </a:lnTo>
                  <a:lnTo>
                    <a:pt x="165072" y="217160"/>
                  </a:lnTo>
                  <a:lnTo>
                    <a:pt x="221165" y="196407"/>
                  </a:lnTo>
                  <a:lnTo>
                    <a:pt x="268312" y="168973"/>
                  </a:lnTo>
                  <a:lnTo>
                    <a:pt x="314920" y="122032"/>
                  </a:lnTo>
                  <a:lnTo>
                    <a:pt x="345260" y="73564"/>
                  </a:lnTo>
                  <a:lnTo>
                    <a:pt x="362272" y="33145"/>
                  </a:lnTo>
                  <a:lnTo>
                    <a:pt x="368896" y="10350"/>
                  </a:lnTo>
                  <a:lnTo>
                    <a:pt x="452615" y="4622"/>
                  </a:lnTo>
                  <a:lnTo>
                    <a:pt x="467732" y="8287"/>
                  </a:lnTo>
                  <a:lnTo>
                    <a:pt x="501561" y="15946"/>
                  </a:lnTo>
                  <a:lnTo>
                    <a:pt x="743940" y="69583"/>
                  </a:lnTo>
                  <a:lnTo>
                    <a:pt x="800167" y="75801"/>
                  </a:lnTo>
                  <a:lnTo>
                    <a:pt x="862153" y="73036"/>
                  </a:lnTo>
                  <a:lnTo>
                    <a:pt x="925993" y="63732"/>
                  </a:lnTo>
                  <a:lnTo>
                    <a:pt x="987779" y="50334"/>
                  </a:lnTo>
                  <a:lnTo>
                    <a:pt x="1043603" y="35288"/>
                  </a:lnTo>
                  <a:lnTo>
                    <a:pt x="1089560" y="21039"/>
                  </a:lnTo>
                  <a:lnTo>
                    <a:pt x="1136243" y="4711"/>
                  </a:lnTo>
                  <a:lnTo>
                    <a:pt x="1166698" y="4991"/>
                  </a:lnTo>
                  <a:lnTo>
                    <a:pt x="1201071" y="25031"/>
                  </a:lnTo>
                  <a:lnTo>
                    <a:pt x="1235296" y="44044"/>
                  </a:lnTo>
                  <a:lnTo>
                    <a:pt x="1278510" y="66973"/>
                  </a:lnTo>
                  <a:lnTo>
                    <a:pt x="1328933" y="92259"/>
                  </a:lnTo>
                  <a:lnTo>
                    <a:pt x="1384788" y="118343"/>
                  </a:lnTo>
                  <a:lnTo>
                    <a:pt x="1444296" y="143665"/>
                  </a:lnTo>
                  <a:lnTo>
                    <a:pt x="1505679" y="166667"/>
                  </a:lnTo>
                  <a:lnTo>
                    <a:pt x="1567159" y="185789"/>
                  </a:lnTo>
                  <a:lnTo>
                    <a:pt x="1626957" y="199473"/>
                  </a:lnTo>
                  <a:lnTo>
                    <a:pt x="1683296" y="206159"/>
                  </a:lnTo>
                  <a:lnTo>
                    <a:pt x="1746101" y="203457"/>
                  </a:lnTo>
                  <a:lnTo>
                    <a:pt x="1804609" y="190681"/>
                  </a:lnTo>
                  <a:lnTo>
                    <a:pt x="1858125" y="170420"/>
                  </a:lnTo>
                  <a:lnTo>
                    <a:pt x="1905955" y="145267"/>
                  </a:lnTo>
                  <a:lnTo>
                    <a:pt x="1947406" y="117812"/>
                  </a:lnTo>
                  <a:lnTo>
                    <a:pt x="1981782" y="90649"/>
                  </a:lnTo>
                  <a:lnTo>
                    <a:pt x="2026538" y="47559"/>
                  </a:lnTo>
                  <a:lnTo>
                    <a:pt x="2035530" y="36817"/>
                  </a:lnTo>
                  <a:lnTo>
                    <a:pt x="2054011" y="40344"/>
                  </a:lnTo>
                  <a:lnTo>
                    <a:pt x="2139086" y="53389"/>
                  </a:lnTo>
                  <a:lnTo>
                    <a:pt x="2197496" y="61102"/>
                  </a:lnTo>
                  <a:lnTo>
                    <a:pt x="2261032" y="68405"/>
                  </a:lnTo>
                  <a:lnTo>
                    <a:pt x="2325602" y="74393"/>
                  </a:lnTo>
                  <a:lnTo>
                    <a:pt x="2387113" y="78164"/>
                  </a:lnTo>
                  <a:lnTo>
                    <a:pt x="2441473" y="78816"/>
                  </a:lnTo>
                  <a:lnTo>
                    <a:pt x="2466450" y="77609"/>
                  </a:lnTo>
                  <a:lnTo>
                    <a:pt x="2490100" y="75341"/>
                  </a:lnTo>
                  <a:lnTo>
                    <a:pt x="2512394" y="72156"/>
                  </a:lnTo>
                  <a:lnTo>
                    <a:pt x="2533307" y="68199"/>
                  </a:lnTo>
                  <a:lnTo>
                    <a:pt x="2529903" y="64135"/>
                  </a:lnTo>
                  <a:lnTo>
                    <a:pt x="2509687" y="67851"/>
                  </a:lnTo>
                  <a:lnTo>
                    <a:pt x="2488145" y="70864"/>
                  </a:lnTo>
                  <a:lnTo>
                    <a:pt x="2465327" y="73027"/>
                  </a:lnTo>
                  <a:lnTo>
                    <a:pt x="2441282" y="74193"/>
                  </a:lnTo>
                  <a:lnTo>
                    <a:pt x="2384795" y="73363"/>
                  </a:lnTo>
                  <a:lnTo>
                    <a:pt x="2320689" y="69098"/>
                  </a:lnTo>
                  <a:lnTo>
                    <a:pt x="2253590" y="62482"/>
                  </a:lnTo>
                  <a:lnTo>
                    <a:pt x="2188125" y="54597"/>
                  </a:lnTo>
                  <a:lnTo>
                    <a:pt x="2128923" y="46526"/>
                  </a:lnTo>
                  <a:lnTo>
                    <a:pt x="2080611" y="39353"/>
                  </a:lnTo>
                  <a:lnTo>
                    <a:pt x="2033574" y="31648"/>
                  </a:lnTo>
                  <a:lnTo>
                    <a:pt x="2032660" y="32943"/>
                  </a:lnTo>
                  <a:lnTo>
                    <a:pt x="1986005" y="79752"/>
                  </a:lnTo>
                  <a:lnTo>
                    <a:pt x="1952387" y="107338"/>
                  </a:lnTo>
                  <a:lnTo>
                    <a:pt x="1911024" y="135968"/>
                  </a:lnTo>
                  <a:lnTo>
                    <a:pt x="1862687" y="162673"/>
                  </a:lnTo>
                  <a:lnTo>
                    <a:pt x="1808149" y="184484"/>
                  </a:lnTo>
                  <a:lnTo>
                    <a:pt x="1748184" y="198432"/>
                  </a:lnTo>
                  <a:lnTo>
                    <a:pt x="1683562" y="201549"/>
                  </a:lnTo>
                  <a:lnTo>
                    <a:pt x="1626353" y="194686"/>
                  </a:lnTo>
                  <a:lnTo>
                    <a:pt x="1565570" y="180589"/>
                  </a:lnTo>
                  <a:lnTo>
                    <a:pt x="1503097" y="160909"/>
                  </a:lnTo>
                  <a:lnTo>
                    <a:pt x="1440818" y="137298"/>
                  </a:lnTo>
                  <a:lnTo>
                    <a:pt x="1380617" y="111406"/>
                  </a:lnTo>
                  <a:lnTo>
                    <a:pt x="1324378" y="84886"/>
                  </a:lnTo>
                  <a:lnTo>
                    <a:pt x="1273984" y="59387"/>
                  </a:lnTo>
                  <a:lnTo>
                    <a:pt x="1231319" y="36563"/>
                  </a:lnTo>
                  <a:lnTo>
                    <a:pt x="1167993" y="368"/>
                  </a:lnTo>
                  <a:lnTo>
                    <a:pt x="1135875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8463833" y="360007"/>
              <a:ext cx="33655" cy="45720"/>
            </a:xfrm>
            <a:custGeom>
              <a:avLst/>
              <a:gdLst/>
              <a:ahLst/>
              <a:cxnLst/>
              <a:rect l="l" t="t" r="r" b="b"/>
              <a:pathLst>
                <a:path w="33654" h="45720">
                  <a:moveTo>
                    <a:pt x="33243" y="0"/>
                  </a:moveTo>
                  <a:lnTo>
                    <a:pt x="2426" y="0"/>
                  </a:lnTo>
                  <a:lnTo>
                    <a:pt x="0" y="4598"/>
                  </a:lnTo>
                  <a:lnTo>
                    <a:pt x="50" y="45683"/>
                  </a:lnTo>
                  <a:lnTo>
                    <a:pt x="19989" y="42914"/>
                  </a:lnTo>
                  <a:lnTo>
                    <a:pt x="31508" y="4890"/>
                  </a:lnTo>
                  <a:lnTo>
                    <a:pt x="3324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8468859" y="360007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8215" y="0"/>
                  </a:moveTo>
                  <a:lnTo>
                    <a:pt x="0" y="0"/>
                  </a:lnTo>
                  <a:lnTo>
                    <a:pt x="559" y="2038"/>
                  </a:lnTo>
                  <a:lnTo>
                    <a:pt x="1194" y="4654"/>
                  </a:lnTo>
                  <a:lnTo>
                    <a:pt x="26480" y="4895"/>
                  </a:lnTo>
                  <a:lnTo>
                    <a:pt x="2821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709006" y="360006"/>
              <a:ext cx="31115" cy="37465"/>
            </a:xfrm>
            <a:custGeom>
              <a:avLst/>
              <a:gdLst/>
              <a:ahLst/>
              <a:cxnLst/>
              <a:rect l="l" t="t" r="r" b="b"/>
              <a:pathLst>
                <a:path w="31115" h="37464">
                  <a:moveTo>
                    <a:pt x="30935" y="0"/>
                  </a:moveTo>
                  <a:lnTo>
                    <a:pt x="3646" y="0"/>
                  </a:lnTo>
                  <a:lnTo>
                    <a:pt x="0" y="9130"/>
                  </a:lnTo>
                  <a:lnTo>
                    <a:pt x="5880" y="37209"/>
                  </a:lnTo>
                  <a:lnTo>
                    <a:pt x="26365" y="35787"/>
                  </a:lnTo>
                  <a:lnTo>
                    <a:pt x="28397" y="7187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709007" y="360007"/>
              <a:ext cx="31115" cy="9525"/>
            </a:xfrm>
            <a:custGeom>
              <a:avLst/>
              <a:gdLst/>
              <a:ahLst/>
              <a:cxnLst/>
              <a:rect l="l" t="t" r="r" b="b"/>
              <a:pathLst>
                <a:path w="31115" h="9525">
                  <a:moveTo>
                    <a:pt x="30935" y="0"/>
                  </a:moveTo>
                  <a:lnTo>
                    <a:pt x="3645" y="0"/>
                  </a:lnTo>
                  <a:lnTo>
                    <a:pt x="0" y="9127"/>
                  </a:lnTo>
                  <a:lnTo>
                    <a:pt x="28397" y="7184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9362009" y="360006"/>
              <a:ext cx="21590" cy="74295"/>
            </a:xfrm>
            <a:custGeom>
              <a:avLst/>
              <a:gdLst/>
              <a:ahLst/>
              <a:cxnLst/>
              <a:rect l="l" t="t" r="r" b="b"/>
              <a:pathLst>
                <a:path w="21590" h="74295">
                  <a:moveTo>
                    <a:pt x="21232" y="0"/>
                  </a:moveTo>
                  <a:lnTo>
                    <a:pt x="2343" y="0"/>
                  </a:lnTo>
                  <a:lnTo>
                    <a:pt x="609" y="36486"/>
                  </a:lnTo>
                  <a:lnTo>
                    <a:pt x="0" y="71766"/>
                  </a:lnTo>
                  <a:lnTo>
                    <a:pt x="8826" y="74001"/>
                  </a:lnTo>
                  <a:lnTo>
                    <a:pt x="15684" y="40169"/>
                  </a:lnTo>
                  <a:lnTo>
                    <a:pt x="21232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9362622" y="360007"/>
              <a:ext cx="20955" cy="40640"/>
            </a:xfrm>
            <a:custGeom>
              <a:avLst/>
              <a:gdLst/>
              <a:ahLst/>
              <a:cxnLst/>
              <a:rect l="l" t="t" r="r" b="b"/>
              <a:pathLst>
                <a:path w="20954" h="40639">
                  <a:moveTo>
                    <a:pt x="20612" y="0"/>
                  </a:moveTo>
                  <a:lnTo>
                    <a:pt x="1734" y="0"/>
                  </a:lnTo>
                  <a:lnTo>
                    <a:pt x="0" y="36481"/>
                  </a:lnTo>
                  <a:lnTo>
                    <a:pt x="15074" y="40164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9849976" y="382578"/>
              <a:ext cx="22860" cy="85090"/>
            </a:xfrm>
            <a:custGeom>
              <a:avLst/>
              <a:gdLst/>
              <a:ahLst/>
              <a:cxnLst/>
              <a:rect l="l" t="t" r="r" b="b"/>
              <a:pathLst>
                <a:path w="22859" h="85090">
                  <a:moveTo>
                    <a:pt x="22733" y="0"/>
                  </a:moveTo>
                  <a:lnTo>
                    <a:pt x="2794" y="1739"/>
                  </a:lnTo>
                  <a:lnTo>
                    <a:pt x="635" y="47167"/>
                  </a:lnTo>
                  <a:lnTo>
                    <a:pt x="0" y="82448"/>
                  </a:lnTo>
                  <a:lnTo>
                    <a:pt x="8115" y="84493"/>
                  </a:lnTo>
                  <a:lnTo>
                    <a:pt x="15709" y="50838"/>
                  </a:lnTo>
                  <a:lnTo>
                    <a:pt x="2273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9850615" y="382584"/>
              <a:ext cx="22225" cy="51435"/>
            </a:xfrm>
            <a:custGeom>
              <a:avLst/>
              <a:gdLst/>
              <a:ahLst/>
              <a:cxnLst/>
              <a:rect l="l" t="t" r="r" b="b"/>
              <a:pathLst>
                <a:path w="22225" h="51434">
                  <a:moveTo>
                    <a:pt x="22085" y="0"/>
                  </a:moveTo>
                  <a:lnTo>
                    <a:pt x="2159" y="1739"/>
                  </a:lnTo>
                  <a:lnTo>
                    <a:pt x="0" y="47155"/>
                  </a:lnTo>
                  <a:lnTo>
                    <a:pt x="15074" y="50838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3" name="object 293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7917624" y="502729"/>
              <a:ext cx="20370" cy="17830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884032" y="390906"/>
              <a:ext cx="102768" cy="11192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8039404" y="426707"/>
              <a:ext cx="95478" cy="25196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933067" y="443687"/>
              <a:ext cx="198640" cy="9961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887754" y="360006"/>
              <a:ext cx="248881" cy="73609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7886661" y="386194"/>
              <a:ext cx="248907" cy="51955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970843" y="377329"/>
              <a:ext cx="79050" cy="79273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484287" y="504863"/>
              <a:ext cx="220738" cy="188264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7454645" y="562927"/>
              <a:ext cx="91884" cy="69811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7626794" y="617423"/>
              <a:ext cx="67818" cy="57899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471105" y="591286"/>
              <a:ext cx="110069" cy="80098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612608" y="466458"/>
              <a:ext cx="76390" cy="99237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7452535" y="506844"/>
              <a:ext cx="94235" cy="76949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7458786" y="505790"/>
              <a:ext cx="159283" cy="76809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7466939" y="440436"/>
              <a:ext cx="184823" cy="67792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453693" y="463613"/>
              <a:ext cx="201942" cy="126136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539363" y="527151"/>
              <a:ext cx="79341" cy="79273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8282165" y="502539"/>
              <a:ext cx="128904" cy="18072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220906" y="360006"/>
              <a:ext cx="252291" cy="143294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225052" y="360006"/>
              <a:ext cx="248535" cy="70662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307682" y="360006"/>
              <a:ext cx="79422" cy="7391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698204" y="476326"/>
              <a:ext cx="252539" cy="162623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8704795" y="386257"/>
              <a:ext cx="245948" cy="125590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8703398" y="471906"/>
              <a:ext cx="240093" cy="87299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8784818" y="472973"/>
              <a:ext cx="79679" cy="7927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9279876" y="521690"/>
              <a:ext cx="63563" cy="122656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240621" y="459054"/>
              <a:ext cx="99796" cy="76377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091459" y="534543"/>
              <a:ext cx="212610" cy="143408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9111691" y="521322"/>
              <a:ext cx="185826" cy="147815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091094" y="426161"/>
              <a:ext cx="210740" cy="252590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096438" y="426072"/>
              <a:ext cx="164795" cy="9276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9091141" y="455421"/>
              <a:ext cx="211340" cy="10753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9178106" y="512775"/>
              <a:ext cx="78858" cy="79273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9635108" y="536816"/>
              <a:ext cx="150977" cy="29235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9589922" y="360006"/>
              <a:ext cx="252222" cy="184797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9589922" y="425690"/>
              <a:ext cx="252222" cy="15544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9676333" y="400088"/>
              <a:ext cx="79273" cy="79273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5706008" y="386528"/>
              <a:ext cx="1630680" cy="267970"/>
            </a:xfrm>
            <a:custGeom>
              <a:avLst/>
              <a:gdLst/>
              <a:ahLst/>
              <a:cxnLst/>
              <a:rect l="l" t="t" r="r" b="b"/>
              <a:pathLst>
                <a:path w="1630679" h="267970">
                  <a:moveTo>
                    <a:pt x="1170241" y="0"/>
                  </a:moveTo>
                  <a:lnTo>
                    <a:pt x="888898" y="79705"/>
                  </a:lnTo>
                  <a:lnTo>
                    <a:pt x="832444" y="89124"/>
                  </a:lnTo>
                  <a:lnTo>
                    <a:pt x="769549" y="89669"/>
                  </a:lnTo>
                  <a:lnTo>
                    <a:pt x="704478" y="83673"/>
                  </a:lnTo>
                  <a:lnTo>
                    <a:pt x="641499" y="73472"/>
                  </a:lnTo>
                  <a:lnTo>
                    <a:pt x="584876" y="61401"/>
                  </a:lnTo>
                  <a:lnTo>
                    <a:pt x="538876" y="49794"/>
                  </a:lnTo>
                  <a:lnTo>
                    <a:pt x="495808" y="37312"/>
                  </a:lnTo>
                  <a:lnTo>
                    <a:pt x="494880" y="37185"/>
                  </a:lnTo>
                  <a:lnTo>
                    <a:pt x="462838" y="39395"/>
                  </a:lnTo>
                  <a:lnTo>
                    <a:pt x="433627" y="58809"/>
                  </a:lnTo>
                  <a:lnTo>
                    <a:pt x="401694" y="79180"/>
                  </a:lnTo>
                  <a:lnTo>
                    <a:pt x="360413" y="104425"/>
                  </a:lnTo>
                  <a:lnTo>
                    <a:pt x="311570" y="132784"/>
                  </a:lnTo>
                  <a:lnTo>
                    <a:pt x="256950" y="162502"/>
                  </a:lnTo>
                  <a:lnTo>
                    <a:pt x="198339" y="191820"/>
                  </a:lnTo>
                  <a:lnTo>
                    <a:pt x="137523" y="218981"/>
                  </a:lnTo>
                  <a:lnTo>
                    <a:pt x="76288" y="242228"/>
                  </a:lnTo>
                  <a:lnTo>
                    <a:pt x="16419" y="259804"/>
                  </a:lnTo>
                  <a:lnTo>
                    <a:pt x="0" y="262741"/>
                  </a:lnTo>
                  <a:lnTo>
                    <a:pt x="0" y="267486"/>
                  </a:lnTo>
                  <a:lnTo>
                    <a:pt x="75009" y="247517"/>
                  </a:lnTo>
                  <a:lnTo>
                    <a:pt x="135283" y="224882"/>
                  </a:lnTo>
                  <a:lnTo>
                    <a:pt x="195238" y="198380"/>
                  </a:lnTo>
                  <a:lnTo>
                    <a:pt x="253187" y="169670"/>
                  </a:lnTo>
                  <a:lnTo>
                    <a:pt x="307447" y="140410"/>
                  </a:lnTo>
                  <a:lnTo>
                    <a:pt x="356330" y="112259"/>
                  </a:lnTo>
                  <a:lnTo>
                    <a:pt x="398152" y="86876"/>
                  </a:lnTo>
                  <a:lnTo>
                    <a:pt x="431226" y="65921"/>
                  </a:lnTo>
                  <a:lnTo>
                    <a:pt x="464388" y="43929"/>
                  </a:lnTo>
                  <a:lnTo>
                    <a:pt x="494779" y="41897"/>
                  </a:lnTo>
                  <a:lnTo>
                    <a:pt x="542324" y="55511"/>
                  </a:lnTo>
                  <a:lnTo>
                    <a:pt x="589024" y="67090"/>
                  </a:lnTo>
                  <a:lnTo>
                    <a:pt x="645620" y="78895"/>
                  </a:lnTo>
                  <a:lnTo>
                    <a:pt x="708073" y="88711"/>
                  </a:lnTo>
                  <a:lnTo>
                    <a:pt x="772342" y="94321"/>
                  </a:lnTo>
                  <a:lnTo>
                    <a:pt x="834387" y="93510"/>
                  </a:lnTo>
                  <a:lnTo>
                    <a:pt x="890168" y="84061"/>
                  </a:lnTo>
                  <a:lnTo>
                    <a:pt x="1157061" y="8838"/>
                  </a:lnTo>
                  <a:lnTo>
                    <a:pt x="1171524" y="4457"/>
                  </a:lnTo>
                  <a:lnTo>
                    <a:pt x="1255395" y="5346"/>
                  </a:lnTo>
                  <a:lnTo>
                    <a:pt x="1285536" y="66082"/>
                  </a:lnTo>
                  <a:lnTo>
                    <a:pt x="1320597" y="112022"/>
                  </a:lnTo>
                  <a:lnTo>
                    <a:pt x="1370723" y="155879"/>
                  </a:lnTo>
                  <a:lnTo>
                    <a:pt x="1429027" y="185041"/>
                  </a:lnTo>
                  <a:lnTo>
                    <a:pt x="1495658" y="204766"/>
                  </a:lnTo>
                  <a:lnTo>
                    <a:pt x="1559074" y="216353"/>
                  </a:lnTo>
                  <a:lnTo>
                    <a:pt x="1607734" y="221100"/>
                  </a:lnTo>
                  <a:lnTo>
                    <a:pt x="1630095" y="220306"/>
                  </a:lnTo>
                  <a:lnTo>
                    <a:pt x="1627746" y="216369"/>
                  </a:lnTo>
                  <a:lnTo>
                    <a:pt x="1608268" y="215496"/>
                  </a:lnTo>
                  <a:lnTo>
                    <a:pt x="1560691" y="210291"/>
                  </a:lnTo>
                  <a:lnTo>
                    <a:pt x="1497415" y="199099"/>
                  </a:lnTo>
                  <a:lnTo>
                    <a:pt x="1430839" y="180261"/>
                  </a:lnTo>
                  <a:lnTo>
                    <a:pt x="1373365" y="152120"/>
                  </a:lnTo>
                  <a:lnTo>
                    <a:pt x="1321103" y="105294"/>
                  </a:lnTo>
                  <a:lnTo>
                    <a:pt x="1285844" y="56715"/>
                  </a:lnTo>
                  <a:lnTo>
                    <a:pt x="1265857" y="18418"/>
                  </a:lnTo>
                  <a:lnTo>
                    <a:pt x="1258938" y="800"/>
                  </a:lnTo>
                  <a:lnTo>
                    <a:pt x="1170241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153615" y="385249"/>
              <a:ext cx="50165" cy="81915"/>
            </a:xfrm>
            <a:custGeom>
              <a:avLst/>
              <a:gdLst/>
              <a:ahLst/>
              <a:cxnLst/>
              <a:rect l="l" t="t" r="r" b="b"/>
              <a:pathLst>
                <a:path w="50164" h="81915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29730" y="80213"/>
                  </a:lnTo>
                  <a:lnTo>
                    <a:pt x="49784" y="81826"/>
                  </a:lnTo>
                  <a:lnTo>
                    <a:pt x="47472" y="40805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6153613" y="3852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41274" y="41224"/>
                  </a:lnTo>
                  <a:lnTo>
                    <a:pt x="42316" y="35953"/>
                  </a:lnTo>
                  <a:lnTo>
                    <a:pt x="42964" y="33337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6908638" y="360007"/>
              <a:ext cx="40640" cy="57785"/>
            </a:xfrm>
            <a:custGeom>
              <a:avLst/>
              <a:gdLst/>
              <a:ahLst/>
              <a:cxnLst/>
              <a:rect l="l" t="t" r="r" b="b"/>
              <a:pathLst>
                <a:path w="40640" h="57784">
                  <a:moveTo>
                    <a:pt x="26915" y="0"/>
                  </a:moveTo>
                  <a:lnTo>
                    <a:pt x="0" y="0"/>
                  </a:lnTo>
                  <a:lnTo>
                    <a:pt x="12083" y="28799"/>
                  </a:lnTo>
                  <a:lnTo>
                    <a:pt x="15753" y="57234"/>
                  </a:lnTo>
                  <a:lnTo>
                    <a:pt x="36289" y="57476"/>
                  </a:lnTo>
                  <a:lnTo>
                    <a:pt x="40531" y="29104"/>
                  </a:lnTo>
                  <a:lnTo>
                    <a:pt x="2691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6908638" y="360006"/>
              <a:ext cx="40640" cy="29209"/>
            </a:xfrm>
            <a:custGeom>
              <a:avLst/>
              <a:gdLst/>
              <a:ahLst/>
              <a:cxnLst/>
              <a:rect l="l" t="t" r="r" b="b"/>
              <a:pathLst>
                <a:path w="40640" h="29210">
                  <a:moveTo>
                    <a:pt x="26917" y="0"/>
                  </a:moveTo>
                  <a:lnTo>
                    <a:pt x="0" y="0"/>
                  </a:lnTo>
                  <a:lnTo>
                    <a:pt x="12087" y="28809"/>
                  </a:lnTo>
                  <a:lnTo>
                    <a:pt x="40535" y="29101"/>
                  </a:lnTo>
                  <a:lnTo>
                    <a:pt x="26917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5" name="object 335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6638416" y="528789"/>
              <a:ext cx="118948" cy="4973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6563397" y="419227"/>
              <a:ext cx="219731" cy="159219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6533743" y="467753"/>
              <a:ext cx="104673" cy="69418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6562089" y="360006"/>
              <a:ext cx="215404" cy="103708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6530704" y="360006"/>
              <a:ext cx="238763" cy="116039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532791" y="414578"/>
              <a:ext cx="246049" cy="65938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617435" y="412546"/>
              <a:ext cx="79013" cy="79286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970445" y="518553"/>
              <a:ext cx="246240" cy="184683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969957" y="482180"/>
              <a:ext cx="252778" cy="139331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7016432" y="450583"/>
              <a:ext cx="189331" cy="67767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012634" y="478954"/>
              <a:ext cx="209308" cy="116535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056637" y="537273"/>
              <a:ext cx="79034" cy="79273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6248247" y="545160"/>
              <a:ext cx="152831" cy="30137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6194043" y="360006"/>
              <a:ext cx="251390" cy="193497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6192886" y="418591"/>
              <a:ext cx="250153" cy="59740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6279591" y="409321"/>
              <a:ext cx="79027" cy="79273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5735078" y="597128"/>
              <a:ext cx="202463" cy="123799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5760224" y="586917"/>
              <a:ext cx="179336" cy="124091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5885065" y="551408"/>
              <a:ext cx="90632" cy="131914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5723432" y="582168"/>
              <a:ext cx="93065" cy="61455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5723432" y="468261"/>
              <a:ext cx="243268" cy="120637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5733186" y="547077"/>
              <a:ext cx="235178" cy="100812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5810209" y="554951"/>
              <a:ext cx="78856" cy="79273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7758098" y="3430003"/>
              <a:ext cx="1034249" cy="78701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8528506" y="3479863"/>
              <a:ext cx="17856" cy="3454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7755089" y="349046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1028" y="76"/>
                  </a:lnTo>
                  <a:lnTo>
                    <a:pt x="3009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6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8126043" y="3482263"/>
              <a:ext cx="403155" cy="26441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8487003" y="3393173"/>
              <a:ext cx="293725" cy="89649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7533563" y="3372916"/>
              <a:ext cx="990803" cy="134378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9311919" y="3400945"/>
              <a:ext cx="241134" cy="6926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6792848" y="3383305"/>
              <a:ext cx="853693" cy="131279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6771119" y="3384283"/>
              <a:ext cx="216128" cy="113322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6567195" y="3384765"/>
              <a:ext cx="400100" cy="110845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7278103" y="3391433"/>
              <a:ext cx="255460" cy="121310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6534772" y="3387661"/>
              <a:ext cx="350507" cy="83921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7360500" y="3404806"/>
              <a:ext cx="464870" cy="73838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9596145" y="3517442"/>
              <a:ext cx="735850" cy="68503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9960724" y="3618001"/>
              <a:ext cx="371271" cy="117348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9682645" y="3529304"/>
              <a:ext cx="649351" cy="115379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9797160" y="3636505"/>
              <a:ext cx="180263" cy="60960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9553054" y="3470211"/>
              <a:ext cx="740041" cy="97777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9610089" y="2975216"/>
              <a:ext cx="267652" cy="174586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9737610" y="3229279"/>
              <a:ext cx="26670" cy="29527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9501961" y="3305848"/>
              <a:ext cx="697877" cy="95097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9529965" y="3306508"/>
              <a:ext cx="210502" cy="75171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9912756" y="3315741"/>
              <a:ext cx="216598" cy="59004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9669309" y="3149803"/>
              <a:ext cx="127063" cy="81051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9754056" y="2967824"/>
              <a:ext cx="147650" cy="302717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9600894" y="3117430"/>
              <a:ext cx="88480" cy="51892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9502775" y="2914141"/>
              <a:ext cx="829221" cy="408393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9515563" y="3372916"/>
              <a:ext cx="731989" cy="131292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9723564" y="3380625"/>
              <a:ext cx="342176" cy="123545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0107307" y="3374186"/>
              <a:ext cx="94983" cy="28498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5706008" y="3527615"/>
              <a:ext cx="723900" cy="59093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5706008" y="3617886"/>
              <a:ext cx="534441" cy="91681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5706008" y="3238398"/>
              <a:ext cx="669772" cy="247535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5706008" y="3558870"/>
              <a:ext cx="671347" cy="85813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6116472" y="3438232"/>
              <a:ext cx="278422" cy="105308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5795962" y="3312591"/>
              <a:ext cx="579615" cy="173342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706008" y="3238500"/>
              <a:ext cx="654189" cy="163512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5706008" y="3234423"/>
              <a:ext cx="365023" cy="89979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6267233" y="2963456"/>
              <a:ext cx="38455" cy="53835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6116472" y="3504895"/>
              <a:ext cx="128460" cy="72135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6382816" y="3553904"/>
              <a:ext cx="47663" cy="2057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6145415" y="3446640"/>
              <a:ext cx="375513" cy="108953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5764123" y="3318763"/>
              <a:ext cx="637260" cy="224777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5759411" y="3620871"/>
              <a:ext cx="471347" cy="89115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0210304" y="3368459"/>
              <a:ext cx="121691" cy="163614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5706008" y="2888805"/>
              <a:ext cx="657771" cy="373748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5840488" y="2889097"/>
              <a:ext cx="66078" cy="358089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5706274" y="2888780"/>
              <a:ext cx="116827" cy="360984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5906566" y="3247186"/>
              <a:ext cx="107911" cy="9359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5887503" y="2890913"/>
              <a:ext cx="126974" cy="356273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6394894" y="3444138"/>
              <a:ext cx="139877" cy="63842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6363779" y="3232657"/>
              <a:ext cx="234264" cy="86105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6393624" y="3362032"/>
              <a:ext cx="200571" cy="80378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416179" y="3370262"/>
              <a:ext cx="175412" cy="6813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6326263" y="2987255"/>
              <a:ext cx="277088" cy="479590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5706008" y="3485019"/>
              <a:ext cx="116814" cy="64439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5706008" y="3485934"/>
              <a:ext cx="167957" cy="41681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5706008" y="3281629"/>
              <a:ext cx="187223" cy="89268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5706008" y="3366486"/>
              <a:ext cx="104139" cy="140335"/>
            </a:xfrm>
            <a:custGeom>
              <a:avLst/>
              <a:gdLst/>
              <a:ahLst/>
              <a:cxnLst/>
              <a:rect l="l" t="t" r="r" b="b"/>
              <a:pathLst>
                <a:path w="104139" h="140335">
                  <a:moveTo>
                    <a:pt x="0" y="0"/>
                  </a:moveTo>
                  <a:lnTo>
                    <a:pt x="0" y="134335"/>
                  </a:lnTo>
                  <a:lnTo>
                    <a:pt x="93083" y="140270"/>
                  </a:lnTo>
                  <a:lnTo>
                    <a:pt x="104119" y="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7" name="object 417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5799086" y="3285362"/>
              <a:ext cx="94145" cy="221386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0191038" y="3285362"/>
              <a:ext cx="140970" cy="221394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0191039" y="3282543"/>
              <a:ext cx="140957" cy="52679"/>
            </a:xfrm>
            <a:prstGeom prst="rect">
              <a:avLst/>
            </a:prstGeom>
          </p:spPr>
        </p:pic>
      </p:grpSp>
      <p:sp>
        <p:nvSpPr>
          <p:cNvPr id="420" name="object 420"/>
          <p:cNvSpPr txBox="1"/>
          <p:nvPr/>
        </p:nvSpPr>
        <p:spPr>
          <a:xfrm>
            <a:off x="5693299" y="3782855"/>
            <a:ext cx="1191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Мект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еп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еатры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1" name="object 421"/>
          <p:cNvSpPr txBox="1"/>
          <p:nvPr/>
        </p:nvSpPr>
        <p:spPr>
          <a:xfrm>
            <a:off x="5693299" y="5759787"/>
            <a:ext cx="1313180" cy="104266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Тілдік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пәндердің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екшісі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 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колледждің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22" name="object 422"/>
          <p:cNvSpPr txBox="1"/>
          <p:nvPr/>
        </p:nvSpPr>
        <p:spPr>
          <a:xfrm>
            <a:off x="5693299" y="4943685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7604298" y="4309906"/>
            <a:ext cx="2746375" cy="248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045" algn="just">
              <a:lnSpc>
                <a:spcPct val="1236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Театрландырылған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қойылымдар ұйымдастыру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1.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театрландырылған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қойылымдардан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фестиваль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зерттелген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әдеби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шығармалар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1280" indent="-69215">
              <a:lnSpc>
                <a:spcPct val="100000"/>
              </a:lnSpc>
              <a:spcBef>
                <a:spcPts val="280"/>
              </a:spcBef>
              <a:buChar char="-"/>
              <a:tabLst>
                <a:tab pos="81915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атаулы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күндерге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құқықтарды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8890" algn="just">
              <a:lnSpc>
                <a:spcPct val="100000"/>
              </a:lnSpc>
              <a:spcBef>
                <a:spcPts val="284"/>
              </a:spcBef>
              <a:buChar char="-"/>
              <a:tabLst>
                <a:tab pos="1765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жаман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(лудомания,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нашақорлық,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endParaRPr sz="1000">
              <a:latin typeface="Microsoft Sans Serif"/>
              <a:cs typeface="Microsoft Sans Serif"/>
            </a:endParaRPr>
          </a:p>
          <a:p>
            <a:pPr marL="12700" marR="8890" algn="just">
              <a:lnSpc>
                <a:spcPct val="100000"/>
              </a:lnSpc>
              <a:spcBef>
                <a:spcPts val="285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2.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(қойылымға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қатысу,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декорацияларды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25" name="object 4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426" name="object 4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8" name="object 4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705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46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1017303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32" name="object 4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33" name="object 43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2283" y="3782855"/>
            <a:ext cx="2779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«Ананың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аялы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алақаны»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еллендж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5890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409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(мамырдың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екінші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жексенбісі)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мерекелік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хаттар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құттықтаулар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әзірлеп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әжелеріне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алғыс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163131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«Әншуақ»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8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тивалі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26746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110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у  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фестиваліне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#Әншуақ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«TikTok»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желісінде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әндерді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орындауының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бейнежазбаларын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2876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49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2945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омбыра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онце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өрме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29095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 algn="just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мұғалімдері,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қосымша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5499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омбыра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5166" y="4345847"/>
            <a:ext cx="879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оркестрлерінің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1217" y="4345847"/>
            <a:ext cx="939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орындауындағы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4982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концерттерге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домбыра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оркестрінің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концертін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аспаптар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түрлерінің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көрмесін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53650" marR="5080">
              <a:lnSpc>
                <a:spcPct val="100000"/>
              </a:lnSpc>
              <a:spcBef>
                <a:spcPts val="100"/>
              </a:spcBef>
            </a:pPr>
            <a:r>
              <a:rPr spc="25" dirty="0"/>
              <a:t>«ҰШҚЫР</a:t>
            </a:r>
            <a:r>
              <a:rPr spc="-135" dirty="0"/>
              <a:t> </a:t>
            </a:r>
            <a:r>
              <a:rPr spc="70" dirty="0"/>
              <a:t>ОЙ</a:t>
            </a:r>
            <a:r>
              <a:rPr spc="-130" dirty="0"/>
              <a:t> </a:t>
            </a:r>
            <a:r>
              <a:rPr spc="20" dirty="0"/>
              <a:t>АЛАҢЫ» </a:t>
            </a:r>
            <a:r>
              <a:rPr spc="5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347258" y="7129915"/>
            <a:ext cx="1797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7345" y="7129915"/>
            <a:ext cx="1587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51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06879" y="2880822"/>
            <a:ext cx="1732914" cy="5251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Дебат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Зият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ерлі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ойындар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6625" y="1718463"/>
            <a:ext cx="347217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04055" y="464537"/>
            <a:ext cx="4434205" cy="3244850"/>
            <a:chOff x="504055" y="464537"/>
            <a:chExt cx="4434205" cy="3244850"/>
          </a:xfrm>
        </p:grpSpPr>
        <p:sp>
          <p:nvSpPr>
            <p:cNvPr id="5" name="object 5"/>
            <p:cNvSpPr/>
            <p:nvPr/>
          </p:nvSpPr>
          <p:spPr>
            <a:xfrm>
              <a:off x="576651" y="464537"/>
              <a:ext cx="4361815" cy="3112770"/>
            </a:xfrm>
            <a:custGeom>
              <a:avLst/>
              <a:gdLst/>
              <a:ahLst/>
              <a:cxnLst/>
              <a:rect l="l" t="t" r="r" b="b"/>
              <a:pathLst>
                <a:path w="4361815" h="3112770">
                  <a:moveTo>
                    <a:pt x="3234778" y="0"/>
                  </a:moveTo>
                  <a:lnTo>
                    <a:pt x="3186118" y="1018"/>
                  </a:lnTo>
                  <a:lnTo>
                    <a:pt x="3137544" y="3524"/>
                  </a:lnTo>
                  <a:lnTo>
                    <a:pt x="3089047" y="7420"/>
                  </a:lnTo>
                  <a:lnTo>
                    <a:pt x="3040623" y="12610"/>
                  </a:lnTo>
                  <a:lnTo>
                    <a:pt x="2992265" y="18997"/>
                  </a:lnTo>
                  <a:lnTo>
                    <a:pt x="2943966" y="26482"/>
                  </a:lnTo>
                  <a:lnTo>
                    <a:pt x="2895719" y="34969"/>
                  </a:lnTo>
                  <a:lnTo>
                    <a:pt x="2847519" y="44361"/>
                  </a:lnTo>
                  <a:lnTo>
                    <a:pt x="2799358" y="54560"/>
                  </a:lnTo>
                  <a:lnTo>
                    <a:pt x="2751230" y="65469"/>
                  </a:lnTo>
                  <a:lnTo>
                    <a:pt x="2703129" y="76991"/>
                  </a:lnTo>
                  <a:lnTo>
                    <a:pt x="2655048" y="89029"/>
                  </a:lnTo>
                  <a:lnTo>
                    <a:pt x="2606981" y="101485"/>
                  </a:lnTo>
                  <a:lnTo>
                    <a:pt x="2558921" y="114263"/>
                  </a:lnTo>
                  <a:lnTo>
                    <a:pt x="2318501" y="179567"/>
                  </a:lnTo>
                  <a:lnTo>
                    <a:pt x="2270348" y="192231"/>
                  </a:lnTo>
                  <a:lnTo>
                    <a:pt x="2222156" y="204535"/>
                  </a:lnTo>
                  <a:lnTo>
                    <a:pt x="2173919" y="216383"/>
                  </a:lnTo>
                  <a:lnTo>
                    <a:pt x="2125632" y="227676"/>
                  </a:lnTo>
                  <a:lnTo>
                    <a:pt x="2077286" y="238320"/>
                  </a:lnTo>
                  <a:lnTo>
                    <a:pt x="2028876" y="248214"/>
                  </a:lnTo>
                  <a:lnTo>
                    <a:pt x="1980396" y="257264"/>
                  </a:lnTo>
                  <a:lnTo>
                    <a:pt x="1931838" y="265371"/>
                  </a:lnTo>
                  <a:lnTo>
                    <a:pt x="1883197" y="272438"/>
                  </a:lnTo>
                  <a:lnTo>
                    <a:pt x="1834465" y="278368"/>
                  </a:lnTo>
                  <a:lnTo>
                    <a:pt x="1783434" y="283291"/>
                  </a:lnTo>
                  <a:lnTo>
                    <a:pt x="1732330" y="287042"/>
                  </a:lnTo>
                  <a:lnTo>
                    <a:pt x="1681166" y="289801"/>
                  </a:lnTo>
                  <a:lnTo>
                    <a:pt x="1629955" y="291751"/>
                  </a:lnTo>
                  <a:lnTo>
                    <a:pt x="1578708" y="293071"/>
                  </a:lnTo>
                  <a:lnTo>
                    <a:pt x="1527440" y="293941"/>
                  </a:lnTo>
                  <a:lnTo>
                    <a:pt x="1373628" y="295667"/>
                  </a:lnTo>
                  <a:lnTo>
                    <a:pt x="1322397" y="296549"/>
                  </a:lnTo>
                  <a:lnTo>
                    <a:pt x="1271207" y="297885"/>
                  </a:lnTo>
                  <a:lnTo>
                    <a:pt x="1220071" y="299857"/>
                  </a:lnTo>
                  <a:lnTo>
                    <a:pt x="1169001" y="302645"/>
                  </a:lnTo>
                  <a:lnTo>
                    <a:pt x="1118010" y="306430"/>
                  </a:lnTo>
                  <a:lnTo>
                    <a:pt x="1067110" y="311392"/>
                  </a:lnTo>
                  <a:lnTo>
                    <a:pt x="1016314" y="317712"/>
                  </a:lnTo>
                  <a:lnTo>
                    <a:pt x="965636" y="325571"/>
                  </a:lnTo>
                  <a:lnTo>
                    <a:pt x="915086" y="335150"/>
                  </a:lnTo>
                  <a:lnTo>
                    <a:pt x="863794" y="347143"/>
                  </a:lnTo>
                  <a:lnTo>
                    <a:pt x="812852" y="362390"/>
                  </a:lnTo>
                  <a:lnTo>
                    <a:pt x="763021" y="381757"/>
                  </a:lnTo>
                  <a:lnTo>
                    <a:pt x="715065" y="406110"/>
                  </a:lnTo>
                  <a:lnTo>
                    <a:pt x="669746" y="436314"/>
                  </a:lnTo>
                  <a:lnTo>
                    <a:pt x="627825" y="473237"/>
                  </a:lnTo>
                  <a:lnTo>
                    <a:pt x="596767" y="508684"/>
                  </a:lnTo>
                  <a:lnTo>
                    <a:pt x="573977" y="540686"/>
                  </a:lnTo>
                  <a:lnTo>
                    <a:pt x="553986" y="574419"/>
                  </a:lnTo>
                  <a:lnTo>
                    <a:pt x="529172" y="625713"/>
                  </a:lnTo>
                  <a:lnTo>
                    <a:pt x="511929" y="669555"/>
                  </a:lnTo>
                  <a:lnTo>
                    <a:pt x="496849" y="715141"/>
                  </a:lnTo>
                  <a:lnTo>
                    <a:pt x="483565" y="762161"/>
                  </a:lnTo>
                  <a:lnTo>
                    <a:pt x="471716" y="810303"/>
                  </a:lnTo>
                  <a:lnTo>
                    <a:pt x="460936" y="859256"/>
                  </a:lnTo>
                  <a:lnTo>
                    <a:pt x="450862" y="908711"/>
                  </a:lnTo>
                  <a:lnTo>
                    <a:pt x="431377" y="1007877"/>
                  </a:lnTo>
                  <a:lnTo>
                    <a:pt x="421239" y="1056968"/>
                  </a:lnTo>
                  <a:lnTo>
                    <a:pt x="410350" y="1105316"/>
                  </a:lnTo>
                  <a:lnTo>
                    <a:pt x="397947" y="1154305"/>
                  </a:lnTo>
                  <a:lnTo>
                    <a:pt x="384274" y="1202666"/>
                  </a:lnTo>
                  <a:lnTo>
                    <a:pt x="369457" y="1250465"/>
                  </a:lnTo>
                  <a:lnTo>
                    <a:pt x="353622" y="1297763"/>
                  </a:lnTo>
                  <a:lnTo>
                    <a:pt x="336896" y="1344625"/>
                  </a:lnTo>
                  <a:lnTo>
                    <a:pt x="319405" y="1391114"/>
                  </a:lnTo>
                  <a:lnTo>
                    <a:pt x="301276" y="1437294"/>
                  </a:lnTo>
                  <a:lnTo>
                    <a:pt x="282635" y="1483228"/>
                  </a:lnTo>
                  <a:lnTo>
                    <a:pt x="263608" y="1528980"/>
                  </a:lnTo>
                  <a:lnTo>
                    <a:pt x="186172" y="1711442"/>
                  </a:lnTo>
                  <a:lnTo>
                    <a:pt x="167112" y="1757239"/>
                  </a:lnTo>
                  <a:lnTo>
                    <a:pt x="148425" y="1803235"/>
                  </a:lnTo>
                  <a:lnTo>
                    <a:pt x="130238" y="1849495"/>
                  </a:lnTo>
                  <a:lnTo>
                    <a:pt x="112675" y="1896081"/>
                  </a:lnTo>
                  <a:lnTo>
                    <a:pt x="95876" y="1943310"/>
                  </a:lnTo>
                  <a:lnTo>
                    <a:pt x="79979" y="1991372"/>
                  </a:lnTo>
                  <a:lnTo>
                    <a:pt x="65122" y="2040164"/>
                  </a:lnTo>
                  <a:lnTo>
                    <a:pt x="51440" y="2089580"/>
                  </a:lnTo>
                  <a:lnTo>
                    <a:pt x="39070" y="2139519"/>
                  </a:lnTo>
                  <a:lnTo>
                    <a:pt x="28146" y="2189874"/>
                  </a:lnTo>
                  <a:lnTo>
                    <a:pt x="18806" y="2240543"/>
                  </a:lnTo>
                  <a:lnTo>
                    <a:pt x="11185" y="2291421"/>
                  </a:lnTo>
                  <a:lnTo>
                    <a:pt x="5420" y="2342406"/>
                  </a:lnTo>
                  <a:lnTo>
                    <a:pt x="1646" y="2393391"/>
                  </a:lnTo>
                  <a:lnTo>
                    <a:pt x="0" y="2444275"/>
                  </a:lnTo>
                  <a:lnTo>
                    <a:pt x="617" y="2494952"/>
                  </a:lnTo>
                  <a:lnTo>
                    <a:pt x="3634" y="2545320"/>
                  </a:lnTo>
                  <a:lnTo>
                    <a:pt x="9186" y="2595273"/>
                  </a:lnTo>
                  <a:lnTo>
                    <a:pt x="17411" y="2644708"/>
                  </a:lnTo>
                  <a:lnTo>
                    <a:pt x="28443" y="2693521"/>
                  </a:lnTo>
                  <a:lnTo>
                    <a:pt x="42419" y="2741609"/>
                  </a:lnTo>
                  <a:lnTo>
                    <a:pt x="60635" y="2790951"/>
                  </a:lnTo>
                  <a:lnTo>
                    <a:pt x="82524" y="2838438"/>
                  </a:lnTo>
                  <a:lnTo>
                    <a:pt x="107794" y="2883621"/>
                  </a:lnTo>
                  <a:lnTo>
                    <a:pt x="136153" y="2926052"/>
                  </a:lnTo>
                  <a:lnTo>
                    <a:pt x="167311" y="2965282"/>
                  </a:lnTo>
                  <a:lnTo>
                    <a:pt x="200974" y="3000860"/>
                  </a:lnTo>
                  <a:lnTo>
                    <a:pt x="236853" y="3032339"/>
                  </a:lnTo>
                  <a:lnTo>
                    <a:pt x="274655" y="3059270"/>
                  </a:lnTo>
                  <a:lnTo>
                    <a:pt x="314090" y="3081202"/>
                  </a:lnTo>
                  <a:lnTo>
                    <a:pt x="354865" y="3097688"/>
                  </a:lnTo>
                  <a:lnTo>
                    <a:pt x="396690" y="3108277"/>
                  </a:lnTo>
                  <a:lnTo>
                    <a:pt x="439272" y="3112522"/>
                  </a:lnTo>
                  <a:lnTo>
                    <a:pt x="482321" y="3109973"/>
                  </a:lnTo>
                  <a:lnTo>
                    <a:pt x="3636379" y="3083569"/>
                  </a:lnTo>
                  <a:lnTo>
                    <a:pt x="3676715" y="3058688"/>
                  </a:lnTo>
                  <a:lnTo>
                    <a:pt x="3717180" y="3033329"/>
                  </a:lnTo>
                  <a:lnTo>
                    <a:pt x="3757606" y="3007365"/>
                  </a:lnTo>
                  <a:lnTo>
                    <a:pt x="3797826" y="2980666"/>
                  </a:lnTo>
                  <a:lnTo>
                    <a:pt x="3837672" y="2953103"/>
                  </a:lnTo>
                  <a:lnTo>
                    <a:pt x="3876977" y="2924547"/>
                  </a:lnTo>
                  <a:lnTo>
                    <a:pt x="3915572" y="2894867"/>
                  </a:lnTo>
                  <a:lnTo>
                    <a:pt x="3953291" y="2863936"/>
                  </a:lnTo>
                  <a:lnTo>
                    <a:pt x="3989964" y="2831623"/>
                  </a:lnTo>
                  <a:lnTo>
                    <a:pt x="4025426" y="2797801"/>
                  </a:lnTo>
                  <a:lnTo>
                    <a:pt x="4059508" y="2762338"/>
                  </a:lnTo>
                  <a:lnTo>
                    <a:pt x="4092042" y="2725106"/>
                  </a:lnTo>
                  <a:lnTo>
                    <a:pt x="4122861" y="2685977"/>
                  </a:lnTo>
                  <a:lnTo>
                    <a:pt x="4151798" y="2644819"/>
                  </a:lnTo>
                  <a:lnTo>
                    <a:pt x="4178683" y="2601506"/>
                  </a:lnTo>
                  <a:lnTo>
                    <a:pt x="4203351" y="2555906"/>
                  </a:lnTo>
                  <a:lnTo>
                    <a:pt x="4225634" y="2507891"/>
                  </a:lnTo>
                  <a:lnTo>
                    <a:pt x="4243173" y="2463491"/>
                  </a:lnTo>
                  <a:lnTo>
                    <a:pt x="4258562" y="2417984"/>
                  </a:lnTo>
                  <a:lnTo>
                    <a:pt x="4272044" y="2371526"/>
                  </a:lnTo>
                  <a:lnTo>
                    <a:pt x="4283860" y="2324274"/>
                  </a:lnTo>
                  <a:lnTo>
                    <a:pt x="4294253" y="2276386"/>
                  </a:lnTo>
                  <a:lnTo>
                    <a:pt x="4303463" y="2228018"/>
                  </a:lnTo>
                  <a:lnTo>
                    <a:pt x="4311733" y="2179327"/>
                  </a:lnTo>
                  <a:lnTo>
                    <a:pt x="4319305" y="2130469"/>
                  </a:lnTo>
                  <a:lnTo>
                    <a:pt x="4326421" y="2081603"/>
                  </a:lnTo>
                  <a:lnTo>
                    <a:pt x="4333453" y="2030877"/>
                  </a:lnTo>
                  <a:lnTo>
                    <a:pt x="4340041" y="1979608"/>
                  </a:lnTo>
                  <a:lnTo>
                    <a:pt x="4346026" y="1927924"/>
                  </a:lnTo>
                  <a:lnTo>
                    <a:pt x="4351250" y="1875953"/>
                  </a:lnTo>
                  <a:lnTo>
                    <a:pt x="4355551" y="1823820"/>
                  </a:lnTo>
                  <a:lnTo>
                    <a:pt x="4358772" y="1771655"/>
                  </a:lnTo>
                  <a:lnTo>
                    <a:pt x="4360754" y="1719583"/>
                  </a:lnTo>
                  <a:lnTo>
                    <a:pt x="4361336" y="1667732"/>
                  </a:lnTo>
                  <a:lnTo>
                    <a:pt x="4360360" y="1616229"/>
                  </a:lnTo>
                  <a:lnTo>
                    <a:pt x="4357666" y="1565201"/>
                  </a:lnTo>
                  <a:lnTo>
                    <a:pt x="4353096" y="1514777"/>
                  </a:lnTo>
                  <a:lnTo>
                    <a:pt x="4346491" y="1465082"/>
                  </a:lnTo>
                  <a:lnTo>
                    <a:pt x="4337690" y="1416244"/>
                  </a:lnTo>
                  <a:lnTo>
                    <a:pt x="4326534" y="1368390"/>
                  </a:lnTo>
                  <a:lnTo>
                    <a:pt x="4312866" y="1321649"/>
                  </a:lnTo>
                  <a:lnTo>
                    <a:pt x="4296524" y="1276145"/>
                  </a:lnTo>
                  <a:lnTo>
                    <a:pt x="4277351" y="1232008"/>
                  </a:lnTo>
                  <a:lnTo>
                    <a:pt x="4255186" y="1189364"/>
                  </a:lnTo>
                  <a:lnTo>
                    <a:pt x="4228649" y="1146338"/>
                  </a:lnTo>
                  <a:lnTo>
                    <a:pt x="4199841" y="1105480"/>
                  </a:lnTo>
                  <a:lnTo>
                    <a:pt x="4169553" y="1066059"/>
                  </a:lnTo>
                  <a:lnTo>
                    <a:pt x="4107706" y="988617"/>
                  </a:lnTo>
                  <a:lnTo>
                    <a:pt x="4077731" y="949136"/>
                  </a:lnTo>
                  <a:lnTo>
                    <a:pt x="4049443" y="908176"/>
                  </a:lnTo>
                  <a:lnTo>
                    <a:pt x="4023635" y="865009"/>
                  </a:lnTo>
                  <a:lnTo>
                    <a:pt x="4001098" y="818905"/>
                  </a:lnTo>
                  <a:lnTo>
                    <a:pt x="3983508" y="772701"/>
                  </a:lnTo>
                  <a:lnTo>
                    <a:pt x="3969255" y="724819"/>
                  </a:lnTo>
                  <a:lnTo>
                    <a:pt x="3957503" y="675682"/>
                  </a:lnTo>
                  <a:lnTo>
                    <a:pt x="3947415" y="625713"/>
                  </a:lnTo>
                  <a:lnTo>
                    <a:pt x="3928809" y="524642"/>
                  </a:lnTo>
                  <a:lnTo>
                    <a:pt x="3921224" y="486607"/>
                  </a:lnTo>
                  <a:lnTo>
                    <a:pt x="3909846" y="437070"/>
                  </a:lnTo>
                  <a:lnTo>
                    <a:pt x="3888712" y="366795"/>
                  </a:lnTo>
                  <a:lnTo>
                    <a:pt x="3852074" y="285722"/>
                  </a:lnTo>
                  <a:lnTo>
                    <a:pt x="3824986" y="242703"/>
                  </a:lnTo>
                  <a:lnTo>
                    <a:pt x="3794508" y="203810"/>
                  </a:lnTo>
                  <a:lnTo>
                    <a:pt x="3760977" y="168886"/>
                  </a:lnTo>
                  <a:lnTo>
                    <a:pt x="3724733" y="137770"/>
                  </a:lnTo>
                  <a:lnTo>
                    <a:pt x="3686116" y="110303"/>
                  </a:lnTo>
                  <a:lnTo>
                    <a:pt x="3645463" y="86326"/>
                  </a:lnTo>
                  <a:lnTo>
                    <a:pt x="3603113" y="65680"/>
                  </a:lnTo>
                  <a:lnTo>
                    <a:pt x="3559407" y="48205"/>
                  </a:lnTo>
                  <a:lnTo>
                    <a:pt x="3514682" y="33741"/>
                  </a:lnTo>
                  <a:lnTo>
                    <a:pt x="3469278" y="22130"/>
                  </a:lnTo>
                  <a:lnTo>
                    <a:pt x="3423533" y="13211"/>
                  </a:lnTo>
                  <a:lnTo>
                    <a:pt x="3377788" y="6826"/>
                  </a:lnTo>
                  <a:lnTo>
                    <a:pt x="3332379" y="2816"/>
                  </a:lnTo>
                  <a:lnTo>
                    <a:pt x="3283530" y="567"/>
                  </a:lnTo>
                  <a:lnTo>
                    <a:pt x="3234778" y="0"/>
                  </a:lnTo>
                  <a:close/>
                </a:path>
              </a:pathLst>
            </a:custGeom>
            <a:solidFill>
              <a:srgbClr val="C0D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7754" y="1190408"/>
              <a:ext cx="2548255" cy="1986914"/>
            </a:xfrm>
            <a:custGeom>
              <a:avLst/>
              <a:gdLst/>
              <a:ahLst/>
              <a:cxnLst/>
              <a:rect l="l" t="t" r="r" b="b"/>
              <a:pathLst>
                <a:path w="2548254" h="1986914">
                  <a:moveTo>
                    <a:pt x="1269352" y="1738172"/>
                  </a:moveTo>
                  <a:lnTo>
                    <a:pt x="795426" y="0"/>
                  </a:lnTo>
                  <a:lnTo>
                    <a:pt x="376110" y="0"/>
                  </a:lnTo>
                  <a:lnTo>
                    <a:pt x="0" y="1986584"/>
                  </a:lnTo>
                  <a:lnTo>
                    <a:pt x="1203198" y="1986584"/>
                  </a:lnTo>
                  <a:lnTo>
                    <a:pt x="1269352" y="1738172"/>
                  </a:lnTo>
                  <a:close/>
                </a:path>
                <a:path w="2548254" h="1986914">
                  <a:moveTo>
                    <a:pt x="2548178" y="1986584"/>
                  </a:moveTo>
                  <a:lnTo>
                    <a:pt x="2151608" y="0"/>
                  </a:lnTo>
                  <a:lnTo>
                    <a:pt x="1732292" y="0"/>
                  </a:lnTo>
                  <a:lnTo>
                    <a:pt x="1269352" y="1738172"/>
                  </a:lnTo>
                  <a:lnTo>
                    <a:pt x="1337106" y="1986584"/>
                  </a:lnTo>
                  <a:lnTo>
                    <a:pt x="2548178" y="1986584"/>
                  </a:lnTo>
                  <a:close/>
                </a:path>
              </a:pathLst>
            </a:custGeom>
            <a:solidFill>
              <a:srgbClr val="D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90957" y="2928581"/>
              <a:ext cx="133985" cy="248920"/>
            </a:xfrm>
            <a:custGeom>
              <a:avLst/>
              <a:gdLst/>
              <a:ahLst/>
              <a:cxnLst/>
              <a:rect l="l" t="t" r="r" b="b"/>
              <a:pathLst>
                <a:path w="133985" h="248919">
                  <a:moveTo>
                    <a:pt x="66154" y="0"/>
                  </a:moveTo>
                  <a:lnTo>
                    <a:pt x="0" y="248412"/>
                  </a:lnTo>
                  <a:lnTo>
                    <a:pt x="133908" y="248412"/>
                  </a:lnTo>
                  <a:lnTo>
                    <a:pt x="66154" y="0"/>
                  </a:lnTo>
                  <a:close/>
                </a:path>
              </a:pathLst>
            </a:custGeom>
            <a:solidFill>
              <a:srgbClr val="F0F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4055" y="3189820"/>
              <a:ext cx="4291330" cy="519430"/>
            </a:xfrm>
            <a:custGeom>
              <a:avLst/>
              <a:gdLst/>
              <a:ahLst/>
              <a:cxnLst/>
              <a:rect l="l" t="t" r="r" b="b"/>
              <a:pathLst>
                <a:path w="4291330" h="519429">
                  <a:moveTo>
                    <a:pt x="2198551" y="0"/>
                  </a:moveTo>
                  <a:lnTo>
                    <a:pt x="2080685" y="37"/>
                  </a:lnTo>
                  <a:lnTo>
                    <a:pt x="1905959" y="1522"/>
                  </a:lnTo>
                  <a:lnTo>
                    <a:pt x="1797064" y="3324"/>
                  </a:lnTo>
                  <a:lnTo>
                    <a:pt x="1689977" y="5779"/>
                  </a:lnTo>
                  <a:lnTo>
                    <a:pt x="1584841" y="8870"/>
                  </a:lnTo>
                  <a:lnTo>
                    <a:pt x="1481797" y="12578"/>
                  </a:lnTo>
                  <a:lnTo>
                    <a:pt x="1380990" y="16887"/>
                  </a:lnTo>
                  <a:lnTo>
                    <a:pt x="1282560" y="21778"/>
                  </a:lnTo>
                  <a:lnTo>
                    <a:pt x="1112179" y="31951"/>
                  </a:lnTo>
                  <a:lnTo>
                    <a:pt x="1008698" y="39309"/>
                  </a:lnTo>
                  <a:lnTo>
                    <a:pt x="909022" y="47334"/>
                  </a:lnTo>
                  <a:lnTo>
                    <a:pt x="813362" y="56005"/>
                  </a:lnTo>
                  <a:lnTo>
                    <a:pt x="767105" y="60577"/>
                  </a:lnTo>
                  <a:lnTo>
                    <a:pt x="690131" y="68764"/>
                  </a:lnTo>
                  <a:lnTo>
                    <a:pt x="629330" y="75831"/>
                  </a:lnTo>
                  <a:lnTo>
                    <a:pt x="570855" y="83179"/>
                  </a:lnTo>
                  <a:lnTo>
                    <a:pt x="514782" y="90799"/>
                  </a:lnTo>
                  <a:lnTo>
                    <a:pt x="461184" y="98683"/>
                  </a:lnTo>
                  <a:lnTo>
                    <a:pt x="410135" y="106821"/>
                  </a:lnTo>
                  <a:lnTo>
                    <a:pt x="361708" y="115205"/>
                  </a:lnTo>
                  <a:lnTo>
                    <a:pt x="315979" y="123826"/>
                  </a:lnTo>
                  <a:lnTo>
                    <a:pt x="273019" y="132674"/>
                  </a:lnTo>
                  <a:lnTo>
                    <a:pt x="232905" y="141742"/>
                  </a:lnTo>
                  <a:lnTo>
                    <a:pt x="178727" y="155573"/>
                  </a:lnTo>
                  <a:lnTo>
                    <a:pt x="115999" y="175060"/>
                  </a:lnTo>
                  <a:lnTo>
                    <a:pt x="66157" y="195267"/>
                  </a:lnTo>
                  <a:lnTo>
                    <a:pt x="29807" y="216122"/>
                  </a:lnTo>
                  <a:lnTo>
                    <a:pt x="0" y="259484"/>
                  </a:lnTo>
                  <a:lnTo>
                    <a:pt x="7416" y="281223"/>
                  </a:lnTo>
                  <a:lnTo>
                    <a:pt x="64981" y="323136"/>
                  </a:lnTo>
                  <a:lnTo>
                    <a:pt x="113953" y="343169"/>
                  </a:lnTo>
                  <a:lnTo>
                    <a:pt x="175602" y="362493"/>
                  </a:lnTo>
                  <a:lnTo>
                    <a:pt x="249339" y="381036"/>
                  </a:lnTo>
                  <a:lnTo>
                    <a:pt x="289201" y="389712"/>
                  </a:lnTo>
                  <a:lnTo>
                    <a:pt x="331692" y="398181"/>
                  </a:lnTo>
                  <a:lnTo>
                    <a:pt x="376744" y="406433"/>
                  </a:lnTo>
                  <a:lnTo>
                    <a:pt x="424290" y="414461"/>
                  </a:lnTo>
                  <a:lnTo>
                    <a:pt x="474264" y="422257"/>
                  </a:lnTo>
                  <a:lnTo>
                    <a:pt x="526598" y="429812"/>
                  </a:lnTo>
                  <a:lnTo>
                    <a:pt x="581228" y="437120"/>
                  </a:lnTo>
                  <a:lnTo>
                    <a:pt x="638085" y="444172"/>
                  </a:lnTo>
                  <a:lnTo>
                    <a:pt x="697103" y="450961"/>
                  </a:lnTo>
                  <a:lnTo>
                    <a:pt x="758215" y="457477"/>
                  </a:lnTo>
                  <a:lnTo>
                    <a:pt x="805506" y="462197"/>
                  </a:lnTo>
                  <a:lnTo>
                    <a:pt x="853915" y="466755"/>
                  </a:lnTo>
                  <a:lnTo>
                    <a:pt x="903414" y="471145"/>
                  </a:lnTo>
                  <a:lnTo>
                    <a:pt x="953976" y="475364"/>
                  </a:lnTo>
                  <a:lnTo>
                    <a:pt x="1005572" y="479407"/>
                  </a:lnTo>
                  <a:lnTo>
                    <a:pt x="1109081" y="486786"/>
                  </a:lnTo>
                  <a:lnTo>
                    <a:pt x="1213449" y="493320"/>
                  </a:lnTo>
                  <a:lnTo>
                    <a:pt x="1321066" y="499171"/>
                  </a:lnTo>
                  <a:lnTo>
                    <a:pt x="1427751" y="504141"/>
                  </a:lnTo>
                  <a:lnTo>
                    <a:pt x="1566918" y="509475"/>
                  </a:lnTo>
                  <a:lnTo>
                    <a:pt x="1672042" y="512688"/>
                  </a:lnTo>
                  <a:lnTo>
                    <a:pt x="1779143" y="515262"/>
                  </a:lnTo>
                  <a:lnTo>
                    <a:pt x="1881951" y="517085"/>
                  </a:lnTo>
                  <a:lnTo>
                    <a:pt x="1986276" y="518317"/>
                  </a:lnTo>
                  <a:lnTo>
                    <a:pt x="2091999" y="518942"/>
                  </a:lnTo>
                  <a:lnTo>
                    <a:pt x="2199896" y="518939"/>
                  </a:lnTo>
                  <a:lnTo>
                    <a:pt x="2307970" y="518287"/>
                  </a:lnTo>
                  <a:lnTo>
                    <a:pt x="2414573" y="516998"/>
                  </a:lnTo>
                  <a:lnTo>
                    <a:pt x="2519580" y="515087"/>
                  </a:lnTo>
                  <a:lnTo>
                    <a:pt x="2622862" y="512570"/>
                  </a:lnTo>
                  <a:lnTo>
                    <a:pt x="2724294" y="509463"/>
                  </a:lnTo>
                  <a:lnTo>
                    <a:pt x="2844155" y="504934"/>
                  </a:lnTo>
                  <a:lnTo>
                    <a:pt x="2975621" y="498856"/>
                  </a:lnTo>
                  <a:lnTo>
                    <a:pt x="3076307" y="493368"/>
                  </a:lnTo>
                  <a:lnTo>
                    <a:pt x="3174162" y="487281"/>
                  </a:lnTo>
                  <a:lnTo>
                    <a:pt x="3269030" y="480616"/>
                  </a:lnTo>
                  <a:lnTo>
                    <a:pt x="3352960" y="474038"/>
                  </a:lnTo>
                  <a:lnTo>
                    <a:pt x="3434156" y="467002"/>
                  </a:lnTo>
                  <a:lnTo>
                    <a:pt x="3494898" y="461256"/>
                  </a:lnTo>
                  <a:lnTo>
                    <a:pt x="3553866" y="455259"/>
                  </a:lnTo>
                  <a:lnTo>
                    <a:pt x="3611001" y="449016"/>
                  </a:lnTo>
                  <a:lnTo>
                    <a:pt x="3666248" y="442534"/>
                  </a:lnTo>
                  <a:lnTo>
                    <a:pt x="3719552" y="435818"/>
                  </a:lnTo>
                  <a:lnTo>
                    <a:pt x="3770856" y="428875"/>
                  </a:lnTo>
                  <a:lnTo>
                    <a:pt x="3820104" y="421710"/>
                  </a:lnTo>
                  <a:lnTo>
                    <a:pt x="3867241" y="414330"/>
                  </a:lnTo>
                  <a:lnTo>
                    <a:pt x="3912209" y="406740"/>
                  </a:lnTo>
                  <a:lnTo>
                    <a:pt x="3988059" y="392473"/>
                  </a:lnTo>
                  <a:lnTo>
                    <a:pt x="4056245" y="377588"/>
                  </a:lnTo>
                  <a:lnTo>
                    <a:pt x="4116431" y="362125"/>
                  </a:lnTo>
                  <a:lnTo>
                    <a:pt x="4168281" y="346125"/>
                  </a:lnTo>
                  <a:lnTo>
                    <a:pt x="4211457" y="329629"/>
                  </a:lnTo>
                  <a:lnTo>
                    <a:pt x="4245625" y="312676"/>
                  </a:lnTo>
                  <a:lnTo>
                    <a:pt x="4285586" y="277563"/>
                  </a:lnTo>
                  <a:lnTo>
                    <a:pt x="4290707" y="259484"/>
                  </a:lnTo>
                  <a:lnTo>
                    <a:pt x="4282932" y="237227"/>
                  </a:lnTo>
                  <a:lnTo>
                    <a:pt x="4222627" y="194357"/>
                  </a:lnTo>
                  <a:lnTo>
                    <a:pt x="4171361" y="173897"/>
                  </a:lnTo>
                  <a:lnTo>
                    <a:pt x="4106861" y="154191"/>
                  </a:lnTo>
                  <a:lnTo>
                    <a:pt x="4029760" y="135316"/>
                  </a:lnTo>
                  <a:lnTo>
                    <a:pt x="3978654" y="124591"/>
                  </a:lnTo>
                  <a:lnTo>
                    <a:pt x="3923499" y="114209"/>
                  </a:lnTo>
                  <a:lnTo>
                    <a:pt x="3879730" y="106672"/>
                  </a:lnTo>
                  <a:lnTo>
                    <a:pt x="3833837" y="99337"/>
                  </a:lnTo>
                  <a:lnTo>
                    <a:pt x="3785876" y="92208"/>
                  </a:lnTo>
                  <a:lnTo>
                    <a:pt x="3735898" y="85292"/>
                  </a:lnTo>
                  <a:lnTo>
                    <a:pt x="3683957" y="78596"/>
                  </a:lnTo>
                  <a:lnTo>
                    <a:pt x="3630106" y="72127"/>
                  </a:lnTo>
                  <a:lnTo>
                    <a:pt x="3574397" y="65889"/>
                  </a:lnTo>
                  <a:lnTo>
                    <a:pt x="3495429" y="57756"/>
                  </a:lnTo>
                  <a:lnTo>
                    <a:pt x="3380423" y="47208"/>
                  </a:lnTo>
                  <a:lnTo>
                    <a:pt x="3330109" y="43050"/>
                  </a:lnTo>
                  <a:lnTo>
                    <a:pt x="3226473" y="35244"/>
                  </a:lnTo>
                  <a:lnTo>
                    <a:pt x="3119010" y="28137"/>
                  </a:lnTo>
                  <a:lnTo>
                    <a:pt x="3027274" y="22791"/>
                  </a:lnTo>
                  <a:lnTo>
                    <a:pt x="2915208" y="17130"/>
                  </a:lnTo>
                  <a:lnTo>
                    <a:pt x="2813023" y="12740"/>
                  </a:lnTo>
                  <a:lnTo>
                    <a:pt x="2708541" y="8951"/>
                  </a:lnTo>
                  <a:lnTo>
                    <a:pt x="2533878" y="4174"/>
                  </a:lnTo>
                  <a:lnTo>
                    <a:pt x="2408031" y="1857"/>
                  </a:lnTo>
                  <a:lnTo>
                    <a:pt x="2303987" y="621"/>
                  </a:lnTo>
                  <a:lnTo>
                    <a:pt x="2198551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571" y="2011810"/>
              <a:ext cx="116306" cy="1053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4793" y="3009568"/>
              <a:ext cx="151259" cy="1534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030" y="3009568"/>
              <a:ext cx="151259" cy="153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2808" y="2179005"/>
              <a:ext cx="408305" cy="914400"/>
            </a:xfrm>
            <a:custGeom>
              <a:avLst/>
              <a:gdLst/>
              <a:ahLst/>
              <a:cxnLst/>
              <a:rect l="l" t="t" r="r" b="b"/>
              <a:pathLst>
                <a:path w="408305" h="914400">
                  <a:moveTo>
                    <a:pt x="304482" y="0"/>
                  </a:moveTo>
                  <a:lnTo>
                    <a:pt x="21348" y="82054"/>
                  </a:lnTo>
                  <a:lnTo>
                    <a:pt x="0" y="907389"/>
                  </a:lnTo>
                  <a:lnTo>
                    <a:pt x="64566" y="905014"/>
                  </a:lnTo>
                  <a:lnTo>
                    <a:pt x="213817" y="291769"/>
                  </a:lnTo>
                  <a:lnTo>
                    <a:pt x="291757" y="913803"/>
                  </a:lnTo>
                  <a:lnTo>
                    <a:pt x="359460" y="907389"/>
                  </a:lnTo>
                  <a:lnTo>
                    <a:pt x="408228" y="79336"/>
                  </a:lnTo>
                  <a:lnTo>
                    <a:pt x="304482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01114" y="1638960"/>
              <a:ext cx="19050" cy="33020"/>
            </a:xfrm>
            <a:custGeom>
              <a:avLst/>
              <a:gdLst/>
              <a:ahLst/>
              <a:cxnLst/>
              <a:rect l="l" t="t" r="r" b="b"/>
              <a:pathLst>
                <a:path w="19050" h="33019">
                  <a:moveTo>
                    <a:pt x="6045" y="0"/>
                  </a:moveTo>
                  <a:lnTo>
                    <a:pt x="0" y="11239"/>
                  </a:lnTo>
                  <a:lnTo>
                    <a:pt x="5156" y="32943"/>
                  </a:lnTo>
                  <a:lnTo>
                    <a:pt x="12206" y="28068"/>
                  </a:lnTo>
                  <a:lnTo>
                    <a:pt x="17679" y="20515"/>
                  </a:lnTo>
                  <a:lnTo>
                    <a:pt x="18602" y="11892"/>
                  </a:lnTo>
                  <a:lnTo>
                    <a:pt x="12001" y="3809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27259" y="1529723"/>
              <a:ext cx="182245" cy="284480"/>
            </a:xfrm>
            <a:custGeom>
              <a:avLst/>
              <a:gdLst/>
              <a:ahLst/>
              <a:cxnLst/>
              <a:rect l="l" t="t" r="r" b="b"/>
              <a:pathLst>
                <a:path w="182244" h="284480">
                  <a:moveTo>
                    <a:pt x="73050" y="0"/>
                  </a:moveTo>
                  <a:lnTo>
                    <a:pt x="44057" y="10167"/>
                  </a:lnTo>
                  <a:lnTo>
                    <a:pt x="20918" y="29289"/>
                  </a:lnTo>
                  <a:lnTo>
                    <a:pt x="5583" y="55092"/>
                  </a:lnTo>
                  <a:lnTo>
                    <a:pt x="0" y="85305"/>
                  </a:lnTo>
                  <a:lnTo>
                    <a:pt x="737" y="96830"/>
                  </a:lnTo>
                  <a:lnTo>
                    <a:pt x="25093" y="155100"/>
                  </a:lnTo>
                  <a:lnTo>
                    <a:pt x="38303" y="177838"/>
                  </a:lnTo>
                  <a:lnTo>
                    <a:pt x="47648" y="195543"/>
                  </a:lnTo>
                  <a:lnTo>
                    <a:pt x="53925" y="214441"/>
                  </a:lnTo>
                  <a:lnTo>
                    <a:pt x="57100" y="234121"/>
                  </a:lnTo>
                  <a:lnTo>
                    <a:pt x="57137" y="254177"/>
                  </a:lnTo>
                  <a:lnTo>
                    <a:pt x="55524" y="275259"/>
                  </a:lnTo>
                  <a:lnTo>
                    <a:pt x="91107" y="284347"/>
                  </a:lnTo>
                  <a:lnTo>
                    <a:pt x="115128" y="281508"/>
                  </a:lnTo>
                  <a:lnTo>
                    <a:pt x="128715" y="274277"/>
                  </a:lnTo>
                  <a:lnTo>
                    <a:pt x="132994" y="270192"/>
                  </a:lnTo>
                  <a:lnTo>
                    <a:pt x="130162" y="226999"/>
                  </a:lnTo>
                  <a:lnTo>
                    <a:pt x="133731" y="222643"/>
                  </a:lnTo>
                  <a:lnTo>
                    <a:pt x="138671" y="221869"/>
                  </a:lnTo>
                  <a:lnTo>
                    <a:pt x="172161" y="199695"/>
                  </a:lnTo>
                  <a:lnTo>
                    <a:pt x="181648" y="158748"/>
                  </a:lnTo>
                  <a:lnTo>
                    <a:pt x="178361" y="114169"/>
                  </a:lnTo>
                  <a:lnTo>
                    <a:pt x="173443" y="81114"/>
                  </a:lnTo>
                  <a:lnTo>
                    <a:pt x="173139" y="77787"/>
                  </a:lnTo>
                  <a:lnTo>
                    <a:pt x="162633" y="43578"/>
                  </a:lnTo>
                  <a:lnTo>
                    <a:pt x="140173" y="17314"/>
                  </a:lnTo>
                  <a:lnTo>
                    <a:pt x="109173" y="1840"/>
                  </a:lnTo>
                  <a:lnTo>
                    <a:pt x="73050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20443" y="1605394"/>
              <a:ext cx="172720" cy="81280"/>
            </a:xfrm>
            <a:custGeom>
              <a:avLst/>
              <a:gdLst/>
              <a:ahLst/>
              <a:cxnLst/>
              <a:rect l="l" t="t" r="r" b="b"/>
              <a:pathLst>
                <a:path w="172719" h="81280">
                  <a:moveTo>
                    <a:pt x="46736" y="0"/>
                  </a:moveTo>
                  <a:lnTo>
                    <a:pt x="0" y="24511"/>
                  </a:lnTo>
                  <a:lnTo>
                    <a:pt x="28765" y="80822"/>
                  </a:lnTo>
                  <a:lnTo>
                    <a:pt x="44170" y="76250"/>
                  </a:lnTo>
                  <a:lnTo>
                    <a:pt x="46736" y="0"/>
                  </a:lnTo>
                  <a:close/>
                </a:path>
                <a:path w="172719" h="81280">
                  <a:moveTo>
                    <a:pt x="95796" y="63334"/>
                  </a:moveTo>
                  <a:lnTo>
                    <a:pt x="95389" y="58889"/>
                  </a:lnTo>
                  <a:lnTo>
                    <a:pt x="94983" y="54444"/>
                  </a:lnTo>
                  <a:lnTo>
                    <a:pt x="91059" y="51181"/>
                  </a:lnTo>
                  <a:lnTo>
                    <a:pt x="82169" y="51993"/>
                  </a:lnTo>
                  <a:lnTo>
                    <a:pt x="78905" y="55918"/>
                  </a:lnTo>
                  <a:lnTo>
                    <a:pt x="79717" y="64795"/>
                  </a:lnTo>
                  <a:lnTo>
                    <a:pt x="83654" y="68072"/>
                  </a:lnTo>
                  <a:lnTo>
                    <a:pt x="92519" y="67259"/>
                  </a:lnTo>
                  <a:lnTo>
                    <a:pt x="95796" y="63334"/>
                  </a:lnTo>
                  <a:close/>
                </a:path>
                <a:path w="172719" h="81280">
                  <a:moveTo>
                    <a:pt x="98069" y="34696"/>
                  </a:moveTo>
                  <a:lnTo>
                    <a:pt x="96862" y="31953"/>
                  </a:lnTo>
                  <a:lnTo>
                    <a:pt x="94437" y="31000"/>
                  </a:lnTo>
                  <a:lnTo>
                    <a:pt x="81711" y="28651"/>
                  </a:lnTo>
                  <a:lnTo>
                    <a:pt x="71818" y="31191"/>
                  </a:lnTo>
                  <a:lnTo>
                    <a:pt x="64820" y="36436"/>
                  </a:lnTo>
                  <a:lnTo>
                    <a:pt x="60756" y="42202"/>
                  </a:lnTo>
                  <a:lnTo>
                    <a:pt x="59613" y="44551"/>
                  </a:lnTo>
                  <a:lnTo>
                    <a:pt x="60617" y="47383"/>
                  </a:lnTo>
                  <a:lnTo>
                    <a:pt x="63754" y="48907"/>
                  </a:lnTo>
                  <a:lnTo>
                    <a:pt x="64617" y="49047"/>
                  </a:lnTo>
                  <a:lnTo>
                    <a:pt x="65443" y="48971"/>
                  </a:lnTo>
                  <a:lnTo>
                    <a:pt x="67030" y="48818"/>
                  </a:lnTo>
                  <a:lnTo>
                    <a:pt x="68529" y="47866"/>
                  </a:lnTo>
                  <a:lnTo>
                    <a:pt x="69278" y="46316"/>
                  </a:lnTo>
                  <a:lnTo>
                    <a:pt x="70599" y="44234"/>
                  </a:lnTo>
                  <a:lnTo>
                    <a:pt x="74434" y="40601"/>
                  </a:lnTo>
                  <a:lnTo>
                    <a:pt x="81114" y="38201"/>
                  </a:lnTo>
                  <a:lnTo>
                    <a:pt x="90982" y="39814"/>
                  </a:lnTo>
                  <a:lnTo>
                    <a:pt x="93421" y="40754"/>
                  </a:lnTo>
                  <a:lnTo>
                    <a:pt x="96177" y="39560"/>
                  </a:lnTo>
                  <a:lnTo>
                    <a:pt x="98069" y="34696"/>
                  </a:lnTo>
                  <a:close/>
                </a:path>
                <a:path w="172719" h="81280">
                  <a:moveTo>
                    <a:pt x="165938" y="42519"/>
                  </a:moveTo>
                  <a:lnTo>
                    <a:pt x="165531" y="38074"/>
                  </a:lnTo>
                  <a:lnTo>
                    <a:pt x="165138" y="33642"/>
                  </a:lnTo>
                  <a:lnTo>
                    <a:pt x="161201" y="30365"/>
                  </a:lnTo>
                  <a:lnTo>
                    <a:pt x="152336" y="31178"/>
                  </a:lnTo>
                  <a:lnTo>
                    <a:pt x="149047" y="35102"/>
                  </a:lnTo>
                  <a:lnTo>
                    <a:pt x="149860" y="43980"/>
                  </a:lnTo>
                  <a:lnTo>
                    <a:pt x="153797" y="47256"/>
                  </a:lnTo>
                  <a:lnTo>
                    <a:pt x="162661" y="46443"/>
                  </a:lnTo>
                  <a:lnTo>
                    <a:pt x="165938" y="42519"/>
                  </a:lnTo>
                  <a:close/>
                </a:path>
                <a:path w="172719" h="81280">
                  <a:moveTo>
                    <a:pt x="172313" y="15265"/>
                  </a:moveTo>
                  <a:lnTo>
                    <a:pt x="171119" y="12509"/>
                  </a:lnTo>
                  <a:lnTo>
                    <a:pt x="168681" y="11557"/>
                  </a:lnTo>
                  <a:lnTo>
                    <a:pt x="155956" y="9207"/>
                  </a:lnTo>
                  <a:lnTo>
                    <a:pt x="146062" y="11747"/>
                  </a:lnTo>
                  <a:lnTo>
                    <a:pt x="139052" y="16992"/>
                  </a:lnTo>
                  <a:lnTo>
                    <a:pt x="134988" y="22771"/>
                  </a:lnTo>
                  <a:lnTo>
                    <a:pt x="133870" y="25120"/>
                  </a:lnTo>
                  <a:lnTo>
                    <a:pt x="134848" y="27952"/>
                  </a:lnTo>
                  <a:lnTo>
                    <a:pt x="138010" y="29476"/>
                  </a:lnTo>
                  <a:lnTo>
                    <a:pt x="138849" y="29616"/>
                  </a:lnTo>
                  <a:lnTo>
                    <a:pt x="139674" y="29540"/>
                  </a:lnTo>
                  <a:lnTo>
                    <a:pt x="141287" y="29387"/>
                  </a:lnTo>
                  <a:lnTo>
                    <a:pt x="142760" y="28435"/>
                  </a:lnTo>
                  <a:lnTo>
                    <a:pt x="143510" y="26885"/>
                  </a:lnTo>
                  <a:lnTo>
                    <a:pt x="144843" y="24803"/>
                  </a:lnTo>
                  <a:lnTo>
                    <a:pt x="148678" y="21170"/>
                  </a:lnTo>
                  <a:lnTo>
                    <a:pt x="155359" y="18770"/>
                  </a:lnTo>
                  <a:lnTo>
                    <a:pt x="165239" y="20383"/>
                  </a:lnTo>
                  <a:lnTo>
                    <a:pt x="167665" y="21323"/>
                  </a:lnTo>
                  <a:lnTo>
                    <a:pt x="170408" y="20129"/>
                  </a:lnTo>
                  <a:lnTo>
                    <a:pt x="172313" y="15265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4562" y="1672598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19">
                  <a:moveTo>
                    <a:pt x="13428" y="0"/>
                  </a:moveTo>
                  <a:lnTo>
                    <a:pt x="7097" y="1566"/>
                  </a:lnTo>
                  <a:lnTo>
                    <a:pt x="1515" y="5842"/>
                  </a:lnTo>
                  <a:lnTo>
                    <a:pt x="0" y="16379"/>
                  </a:lnTo>
                  <a:lnTo>
                    <a:pt x="7527" y="27076"/>
                  </a:lnTo>
                  <a:lnTo>
                    <a:pt x="20576" y="32620"/>
                  </a:lnTo>
                  <a:lnTo>
                    <a:pt x="35627" y="27698"/>
                  </a:lnTo>
                  <a:lnTo>
                    <a:pt x="41088" y="21120"/>
                  </a:lnTo>
                  <a:lnTo>
                    <a:pt x="32325" y="6959"/>
                  </a:lnTo>
                  <a:lnTo>
                    <a:pt x="13428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4133" y="1651554"/>
              <a:ext cx="22225" cy="43180"/>
            </a:xfrm>
            <a:custGeom>
              <a:avLst/>
              <a:gdLst/>
              <a:ahLst/>
              <a:cxnLst/>
              <a:rect l="l" t="t" r="r" b="b"/>
              <a:pathLst>
                <a:path w="22225" h="43180">
                  <a:moveTo>
                    <a:pt x="4102" y="0"/>
                  </a:moveTo>
                  <a:lnTo>
                    <a:pt x="2603" y="342"/>
                  </a:lnTo>
                  <a:lnTo>
                    <a:pt x="2108" y="1092"/>
                  </a:lnTo>
                  <a:lnTo>
                    <a:pt x="2286" y="1854"/>
                  </a:lnTo>
                  <a:lnTo>
                    <a:pt x="19304" y="28930"/>
                  </a:lnTo>
                  <a:lnTo>
                    <a:pt x="19380" y="30581"/>
                  </a:lnTo>
                  <a:lnTo>
                    <a:pt x="18821" y="31559"/>
                  </a:lnTo>
                  <a:lnTo>
                    <a:pt x="10629" y="40487"/>
                  </a:lnTo>
                  <a:lnTo>
                    <a:pt x="1536" y="36131"/>
                  </a:lnTo>
                  <a:lnTo>
                    <a:pt x="685" y="36410"/>
                  </a:lnTo>
                  <a:lnTo>
                    <a:pt x="0" y="37795"/>
                  </a:lnTo>
                  <a:lnTo>
                    <a:pt x="279" y="38633"/>
                  </a:lnTo>
                  <a:lnTo>
                    <a:pt x="8293" y="42570"/>
                  </a:lnTo>
                  <a:lnTo>
                    <a:pt x="15671" y="38087"/>
                  </a:lnTo>
                  <a:lnTo>
                    <a:pt x="17043" y="37261"/>
                  </a:lnTo>
                  <a:lnTo>
                    <a:pt x="18402" y="36156"/>
                  </a:lnTo>
                  <a:lnTo>
                    <a:pt x="21475" y="32816"/>
                  </a:lnTo>
                  <a:lnTo>
                    <a:pt x="22225" y="31280"/>
                  </a:lnTo>
                  <a:lnTo>
                    <a:pt x="22034" y="27622"/>
                  </a:lnTo>
                  <a:lnTo>
                    <a:pt x="18161" y="24142"/>
                  </a:lnTo>
                  <a:lnTo>
                    <a:pt x="14853" y="20989"/>
                  </a:lnTo>
                  <a:lnTo>
                    <a:pt x="11245" y="16532"/>
                  </a:lnTo>
                  <a:lnTo>
                    <a:pt x="7809" y="10155"/>
                  </a:lnTo>
                  <a:lnTo>
                    <a:pt x="5016" y="1244"/>
                  </a:lnTo>
                  <a:lnTo>
                    <a:pt x="4864" y="482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83756" y="1567789"/>
              <a:ext cx="21590" cy="71120"/>
            </a:xfrm>
            <a:custGeom>
              <a:avLst/>
              <a:gdLst/>
              <a:ahLst/>
              <a:cxnLst/>
              <a:rect l="l" t="t" r="r" b="b"/>
              <a:pathLst>
                <a:path w="21589" h="71119">
                  <a:moveTo>
                    <a:pt x="5753" y="0"/>
                  </a:moveTo>
                  <a:lnTo>
                    <a:pt x="0" y="10769"/>
                  </a:lnTo>
                  <a:lnTo>
                    <a:pt x="7750" y="15967"/>
                  </a:lnTo>
                  <a:lnTo>
                    <a:pt x="12525" y="23923"/>
                  </a:lnTo>
                  <a:lnTo>
                    <a:pt x="16294" y="40237"/>
                  </a:lnTo>
                  <a:lnTo>
                    <a:pt x="21031" y="70510"/>
                  </a:lnTo>
                  <a:lnTo>
                    <a:pt x="20281" y="36410"/>
                  </a:lnTo>
                  <a:lnTo>
                    <a:pt x="19178" y="18307"/>
                  </a:lnTo>
                  <a:lnTo>
                    <a:pt x="16953" y="10138"/>
                  </a:lnTo>
                  <a:lnTo>
                    <a:pt x="12839" y="5842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14249" y="1794579"/>
              <a:ext cx="184150" cy="450850"/>
            </a:xfrm>
            <a:custGeom>
              <a:avLst/>
              <a:gdLst/>
              <a:ahLst/>
              <a:cxnLst/>
              <a:rect l="l" t="t" r="r" b="b"/>
              <a:pathLst>
                <a:path w="184150" h="450850">
                  <a:moveTo>
                    <a:pt x="150329" y="0"/>
                  </a:moveTo>
                  <a:lnTo>
                    <a:pt x="63893" y="0"/>
                  </a:lnTo>
                  <a:lnTo>
                    <a:pt x="30467" y="85763"/>
                  </a:lnTo>
                  <a:lnTo>
                    <a:pt x="0" y="411035"/>
                  </a:lnTo>
                  <a:lnTo>
                    <a:pt x="61636" y="439502"/>
                  </a:lnTo>
                  <a:lnTo>
                    <a:pt x="101331" y="450224"/>
                  </a:lnTo>
                  <a:lnTo>
                    <a:pt x="136318" y="444311"/>
                  </a:lnTo>
                  <a:lnTo>
                    <a:pt x="183832" y="422871"/>
                  </a:lnTo>
                  <a:lnTo>
                    <a:pt x="183832" y="144894"/>
                  </a:lnTo>
                  <a:lnTo>
                    <a:pt x="150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45932" y="1794585"/>
              <a:ext cx="487680" cy="593725"/>
            </a:xfrm>
            <a:custGeom>
              <a:avLst/>
              <a:gdLst/>
              <a:ahLst/>
              <a:cxnLst/>
              <a:rect l="l" t="t" r="r" b="b"/>
              <a:pathLst>
                <a:path w="487680" h="593725">
                  <a:moveTo>
                    <a:pt x="232206" y="0"/>
                  </a:moveTo>
                  <a:lnTo>
                    <a:pt x="156400" y="32461"/>
                  </a:lnTo>
                  <a:lnTo>
                    <a:pt x="114871" y="52730"/>
                  </a:lnTo>
                  <a:lnTo>
                    <a:pt x="76149" y="90690"/>
                  </a:lnTo>
                  <a:lnTo>
                    <a:pt x="55930" y="126504"/>
                  </a:lnTo>
                  <a:lnTo>
                    <a:pt x="31254" y="192697"/>
                  </a:lnTo>
                  <a:lnTo>
                    <a:pt x="19710" y="237794"/>
                  </a:lnTo>
                  <a:lnTo>
                    <a:pt x="9994" y="291249"/>
                  </a:lnTo>
                  <a:lnTo>
                    <a:pt x="3098" y="353275"/>
                  </a:lnTo>
                  <a:lnTo>
                    <a:pt x="0" y="424141"/>
                  </a:lnTo>
                  <a:lnTo>
                    <a:pt x="1676" y="504101"/>
                  </a:lnTo>
                  <a:lnTo>
                    <a:pt x="9118" y="593382"/>
                  </a:lnTo>
                  <a:lnTo>
                    <a:pt x="79349" y="593382"/>
                  </a:lnTo>
                  <a:lnTo>
                    <a:pt x="81076" y="560857"/>
                  </a:lnTo>
                  <a:lnTo>
                    <a:pt x="211175" y="573684"/>
                  </a:lnTo>
                  <a:lnTo>
                    <a:pt x="232206" y="0"/>
                  </a:lnTo>
                  <a:close/>
                </a:path>
                <a:path w="487680" h="593725">
                  <a:moveTo>
                    <a:pt x="487133" y="559155"/>
                  </a:moveTo>
                  <a:lnTo>
                    <a:pt x="484327" y="488784"/>
                  </a:lnTo>
                  <a:lnTo>
                    <a:pt x="476224" y="331317"/>
                  </a:lnTo>
                  <a:lnTo>
                    <a:pt x="463321" y="167182"/>
                  </a:lnTo>
                  <a:lnTo>
                    <a:pt x="446087" y="76847"/>
                  </a:lnTo>
                  <a:lnTo>
                    <a:pt x="410946" y="40627"/>
                  </a:lnTo>
                  <a:lnTo>
                    <a:pt x="318643" y="0"/>
                  </a:lnTo>
                  <a:lnTo>
                    <a:pt x="339648" y="573684"/>
                  </a:lnTo>
                  <a:lnTo>
                    <a:pt x="487133" y="559155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26463" y="1985778"/>
              <a:ext cx="53975" cy="372110"/>
            </a:xfrm>
            <a:custGeom>
              <a:avLst/>
              <a:gdLst/>
              <a:ahLst/>
              <a:cxnLst/>
              <a:rect l="l" t="t" r="r" b="b"/>
              <a:pathLst>
                <a:path w="53975" h="372110">
                  <a:moveTo>
                    <a:pt x="52565" y="0"/>
                  </a:moveTo>
                  <a:lnTo>
                    <a:pt x="38006" y="56122"/>
                  </a:lnTo>
                  <a:lnTo>
                    <a:pt x="26312" y="122309"/>
                  </a:lnTo>
                  <a:lnTo>
                    <a:pt x="16810" y="192318"/>
                  </a:lnTo>
                  <a:lnTo>
                    <a:pt x="9466" y="259167"/>
                  </a:lnTo>
                  <a:lnTo>
                    <a:pt x="4245" y="315877"/>
                  </a:lnTo>
                  <a:lnTo>
                    <a:pt x="0" y="371436"/>
                  </a:lnTo>
                  <a:lnTo>
                    <a:pt x="368" y="371868"/>
                  </a:lnTo>
                  <a:lnTo>
                    <a:pt x="927" y="371906"/>
                  </a:lnTo>
                  <a:lnTo>
                    <a:pt x="1397" y="371906"/>
                  </a:lnTo>
                  <a:lnTo>
                    <a:pt x="1803" y="371538"/>
                  </a:lnTo>
                  <a:lnTo>
                    <a:pt x="6044" y="316039"/>
                  </a:lnTo>
                  <a:lnTo>
                    <a:pt x="11260" y="259384"/>
                  </a:lnTo>
                  <a:lnTo>
                    <a:pt x="18594" y="192603"/>
                  </a:lnTo>
                  <a:lnTo>
                    <a:pt x="28082" y="122675"/>
                  </a:lnTo>
                  <a:lnTo>
                    <a:pt x="39758" y="56576"/>
                  </a:lnTo>
                  <a:lnTo>
                    <a:pt x="53809" y="812"/>
                  </a:lnTo>
                  <a:lnTo>
                    <a:pt x="53543" y="304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0C0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89697" y="1797533"/>
              <a:ext cx="85725" cy="484505"/>
            </a:xfrm>
            <a:custGeom>
              <a:avLst/>
              <a:gdLst/>
              <a:ahLst/>
              <a:cxnLst/>
              <a:rect l="l" t="t" r="r" b="b"/>
              <a:pathLst>
                <a:path w="85725" h="484505">
                  <a:moveTo>
                    <a:pt x="31254" y="0"/>
                  </a:moveTo>
                  <a:lnTo>
                    <a:pt x="16459" y="13309"/>
                  </a:lnTo>
                  <a:lnTo>
                    <a:pt x="31661" y="39179"/>
                  </a:lnTo>
                  <a:lnTo>
                    <a:pt x="0" y="405117"/>
                  </a:lnTo>
                  <a:lnTo>
                    <a:pt x="48856" y="483997"/>
                  </a:lnTo>
                  <a:lnTo>
                    <a:pt x="85102" y="403148"/>
                  </a:lnTo>
                  <a:lnTo>
                    <a:pt x="49974" y="36969"/>
                  </a:lnTo>
                  <a:lnTo>
                    <a:pt x="61061" y="11087"/>
                  </a:lnTo>
                  <a:lnTo>
                    <a:pt x="31254" y="0"/>
                  </a:lnTo>
                  <a:close/>
                </a:path>
              </a:pathLst>
            </a:custGeom>
            <a:solidFill>
              <a:srgbClr val="F37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78143" y="1779123"/>
              <a:ext cx="86995" cy="44450"/>
            </a:xfrm>
            <a:custGeom>
              <a:avLst/>
              <a:gdLst/>
              <a:ahLst/>
              <a:cxnLst/>
              <a:rect l="l" t="t" r="r" b="b"/>
              <a:pathLst>
                <a:path w="86994" h="44450">
                  <a:moveTo>
                    <a:pt x="80746" y="0"/>
                  </a:moveTo>
                  <a:lnTo>
                    <a:pt x="47117" y="15455"/>
                  </a:lnTo>
                  <a:lnTo>
                    <a:pt x="6464" y="1244"/>
                  </a:lnTo>
                  <a:lnTo>
                    <a:pt x="0" y="15455"/>
                  </a:lnTo>
                  <a:lnTo>
                    <a:pt x="18656" y="43916"/>
                  </a:lnTo>
                  <a:lnTo>
                    <a:pt x="48590" y="22136"/>
                  </a:lnTo>
                  <a:lnTo>
                    <a:pt x="79260" y="42075"/>
                  </a:lnTo>
                  <a:lnTo>
                    <a:pt x="86436" y="15455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4673" y="1518235"/>
              <a:ext cx="199161" cy="11329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92028" y="1871430"/>
              <a:ext cx="305435" cy="334010"/>
            </a:xfrm>
            <a:custGeom>
              <a:avLst/>
              <a:gdLst/>
              <a:ahLst/>
              <a:cxnLst/>
              <a:rect l="l" t="t" r="r" b="b"/>
              <a:pathLst>
                <a:path w="305435" h="334010">
                  <a:moveTo>
                    <a:pt x="0" y="0"/>
                  </a:moveTo>
                  <a:lnTo>
                    <a:pt x="17449" y="253847"/>
                  </a:lnTo>
                  <a:lnTo>
                    <a:pt x="49495" y="290683"/>
                  </a:lnTo>
                  <a:lnTo>
                    <a:pt x="93573" y="317230"/>
                  </a:lnTo>
                  <a:lnTo>
                    <a:pt x="159931" y="331863"/>
                  </a:lnTo>
                  <a:lnTo>
                    <a:pt x="221002" y="333755"/>
                  </a:lnTo>
                  <a:lnTo>
                    <a:pt x="256503" y="325324"/>
                  </a:lnTo>
                  <a:lnTo>
                    <a:pt x="280062" y="298418"/>
                  </a:lnTo>
                  <a:lnTo>
                    <a:pt x="305308" y="244881"/>
                  </a:lnTo>
                  <a:lnTo>
                    <a:pt x="271538" y="204393"/>
                  </a:lnTo>
                  <a:lnTo>
                    <a:pt x="264093" y="209711"/>
                  </a:lnTo>
                  <a:lnTo>
                    <a:pt x="242955" y="221037"/>
                  </a:lnTo>
                  <a:lnTo>
                    <a:pt x="209918" y="231429"/>
                  </a:lnTo>
                  <a:lnTo>
                    <a:pt x="166776" y="233946"/>
                  </a:lnTo>
                  <a:lnTo>
                    <a:pt x="128473" y="227490"/>
                  </a:lnTo>
                  <a:lnTo>
                    <a:pt x="98332" y="200969"/>
                  </a:lnTo>
                  <a:lnTo>
                    <a:pt x="60720" y="132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27263" y="1794585"/>
              <a:ext cx="188595" cy="358775"/>
            </a:xfrm>
            <a:custGeom>
              <a:avLst/>
              <a:gdLst/>
              <a:ahLst/>
              <a:cxnLst/>
              <a:rect l="l" t="t" r="r" b="b"/>
              <a:pathLst>
                <a:path w="188594" h="358775">
                  <a:moveTo>
                    <a:pt x="50876" y="0"/>
                  </a:moveTo>
                  <a:lnTo>
                    <a:pt x="0" y="23304"/>
                  </a:lnTo>
                  <a:lnTo>
                    <a:pt x="25615" y="128866"/>
                  </a:lnTo>
                  <a:lnTo>
                    <a:pt x="0" y="139573"/>
                  </a:lnTo>
                  <a:lnTo>
                    <a:pt x="37757" y="358444"/>
                  </a:lnTo>
                  <a:lnTo>
                    <a:pt x="50876" y="0"/>
                  </a:lnTo>
                  <a:close/>
                </a:path>
                <a:path w="188594" h="358775">
                  <a:moveTo>
                    <a:pt x="188175" y="23304"/>
                  </a:moveTo>
                  <a:lnTo>
                    <a:pt x="137312" y="0"/>
                  </a:lnTo>
                  <a:lnTo>
                    <a:pt x="150444" y="358444"/>
                  </a:lnTo>
                  <a:lnTo>
                    <a:pt x="188175" y="139573"/>
                  </a:lnTo>
                  <a:lnTo>
                    <a:pt x="162572" y="128866"/>
                  </a:lnTo>
                  <a:lnTo>
                    <a:pt x="188175" y="23304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35275" y="1699220"/>
              <a:ext cx="53975" cy="28575"/>
            </a:xfrm>
            <a:custGeom>
              <a:avLst/>
              <a:gdLst/>
              <a:ahLst/>
              <a:cxnLst/>
              <a:rect l="l" t="t" r="r" b="b"/>
              <a:pathLst>
                <a:path w="53975" h="28575">
                  <a:moveTo>
                    <a:pt x="48475" y="0"/>
                  </a:moveTo>
                  <a:lnTo>
                    <a:pt x="0" y="12293"/>
                  </a:lnTo>
                  <a:lnTo>
                    <a:pt x="1607" y="15643"/>
                  </a:lnTo>
                  <a:lnTo>
                    <a:pt x="7018" y="22490"/>
                  </a:lnTo>
                  <a:lnTo>
                    <a:pt x="17118" y="28029"/>
                  </a:lnTo>
                  <a:lnTo>
                    <a:pt x="32791" y="27457"/>
                  </a:lnTo>
                  <a:lnTo>
                    <a:pt x="47095" y="23106"/>
                  </a:lnTo>
                  <a:lnTo>
                    <a:pt x="53497" y="18796"/>
                  </a:lnTo>
                  <a:lnTo>
                    <a:pt x="53467" y="11951"/>
                  </a:lnTo>
                  <a:lnTo>
                    <a:pt x="48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76959" y="3176993"/>
              <a:ext cx="2657475" cy="198120"/>
            </a:xfrm>
            <a:custGeom>
              <a:avLst/>
              <a:gdLst/>
              <a:ahLst/>
              <a:cxnLst/>
              <a:rect l="l" t="t" r="r" b="b"/>
              <a:pathLst>
                <a:path w="2657475" h="198120">
                  <a:moveTo>
                    <a:pt x="2657462" y="0"/>
                  </a:moveTo>
                  <a:lnTo>
                    <a:pt x="0" y="0"/>
                  </a:lnTo>
                  <a:lnTo>
                    <a:pt x="0" y="197573"/>
                  </a:lnTo>
                  <a:lnTo>
                    <a:pt x="2657462" y="197573"/>
                  </a:lnTo>
                  <a:lnTo>
                    <a:pt x="2657462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5877" y="3162300"/>
              <a:ext cx="2753995" cy="41275"/>
            </a:xfrm>
            <a:custGeom>
              <a:avLst/>
              <a:gdLst/>
              <a:ahLst/>
              <a:cxnLst/>
              <a:rect l="l" t="t" r="r" b="b"/>
              <a:pathLst>
                <a:path w="2753995" h="41275">
                  <a:moveTo>
                    <a:pt x="2753842" y="0"/>
                  </a:moveTo>
                  <a:lnTo>
                    <a:pt x="0" y="0"/>
                  </a:lnTo>
                  <a:lnTo>
                    <a:pt x="0" y="40932"/>
                  </a:lnTo>
                  <a:lnTo>
                    <a:pt x="2753842" y="40932"/>
                  </a:lnTo>
                  <a:lnTo>
                    <a:pt x="2753842" y="0"/>
                  </a:lnTo>
                  <a:close/>
                </a:path>
              </a:pathLst>
            </a:custGeom>
            <a:solidFill>
              <a:srgbClr val="505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5814" y="937767"/>
              <a:ext cx="3418840" cy="252729"/>
            </a:xfrm>
            <a:custGeom>
              <a:avLst/>
              <a:gdLst/>
              <a:ahLst/>
              <a:cxnLst/>
              <a:rect l="l" t="t" r="r" b="b"/>
              <a:pathLst>
                <a:path w="3418840" h="252730">
                  <a:moveTo>
                    <a:pt x="3418243" y="152488"/>
                  </a:moveTo>
                  <a:lnTo>
                    <a:pt x="3413264" y="125691"/>
                  </a:lnTo>
                  <a:lnTo>
                    <a:pt x="3230511" y="125691"/>
                  </a:lnTo>
                  <a:lnTo>
                    <a:pt x="3199981" y="103657"/>
                  </a:lnTo>
                  <a:lnTo>
                    <a:pt x="3199981" y="125691"/>
                  </a:lnTo>
                  <a:lnTo>
                    <a:pt x="2964777" y="125691"/>
                  </a:lnTo>
                  <a:lnTo>
                    <a:pt x="2934220" y="103644"/>
                  </a:lnTo>
                  <a:lnTo>
                    <a:pt x="2934220" y="125691"/>
                  </a:lnTo>
                  <a:lnTo>
                    <a:pt x="2755735" y="125691"/>
                  </a:lnTo>
                  <a:lnTo>
                    <a:pt x="2725204" y="103657"/>
                  </a:lnTo>
                  <a:lnTo>
                    <a:pt x="2725204" y="125691"/>
                  </a:lnTo>
                  <a:lnTo>
                    <a:pt x="2498687" y="125691"/>
                  </a:lnTo>
                  <a:lnTo>
                    <a:pt x="2468156" y="103657"/>
                  </a:lnTo>
                  <a:lnTo>
                    <a:pt x="2468156" y="125691"/>
                  </a:lnTo>
                  <a:lnTo>
                    <a:pt x="2362619" y="125691"/>
                  </a:lnTo>
                  <a:lnTo>
                    <a:pt x="2362619" y="125310"/>
                  </a:lnTo>
                  <a:lnTo>
                    <a:pt x="2289111" y="125310"/>
                  </a:lnTo>
                  <a:lnTo>
                    <a:pt x="2259114" y="103657"/>
                  </a:lnTo>
                  <a:lnTo>
                    <a:pt x="2259114" y="125691"/>
                  </a:lnTo>
                  <a:lnTo>
                    <a:pt x="2069109" y="125691"/>
                  </a:lnTo>
                  <a:lnTo>
                    <a:pt x="2038578" y="103657"/>
                  </a:lnTo>
                  <a:lnTo>
                    <a:pt x="2038578" y="125691"/>
                  </a:lnTo>
                  <a:lnTo>
                    <a:pt x="1860080" y="125691"/>
                  </a:lnTo>
                  <a:lnTo>
                    <a:pt x="1829549" y="103657"/>
                  </a:lnTo>
                  <a:lnTo>
                    <a:pt x="1829549" y="125691"/>
                  </a:lnTo>
                  <a:lnTo>
                    <a:pt x="1627263" y="125691"/>
                  </a:lnTo>
                  <a:lnTo>
                    <a:pt x="1596732" y="103657"/>
                  </a:lnTo>
                  <a:lnTo>
                    <a:pt x="1596732" y="125691"/>
                  </a:lnTo>
                  <a:lnTo>
                    <a:pt x="1418247" y="125691"/>
                  </a:lnTo>
                  <a:lnTo>
                    <a:pt x="1387690" y="103644"/>
                  </a:lnTo>
                  <a:lnTo>
                    <a:pt x="1387690" y="125691"/>
                  </a:lnTo>
                  <a:lnTo>
                    <a:pt x="1211516" y="125691"/>
                  </a:lnTo>
                  <a:lnTo>
                    <a:pt x="1180985" y="103657"/>
                  </a:lnTo>
                  <a:lnTo>
                    <a:pt x="1180985" y="125691"/>
                  </a:lnTo>
                  <a:lnTo>
                    <a:pt x="1003350" y="125691"/>
                  </a:lnTo>
                  <a:lnTo>
                    <a:pt x="1003350" y="125310"/>
                  </a:lnTo>
                  <a:lnTo>
                    <a:pt x="1001941" y="125310"/>
                  </a:lnTo>
                  <a:lnTo>
                    <a:pt x="971410" y="103276"/>
                  </a:lnTo>
                  <a:lnTo>
                    <a:pt x="971410" y="125310"/>
                  </a:lnTo>
                  <a:lnTo>
                    <a:pt x="924763" y="125310"/>
                  </a:lnTo>
                  <a:lnTo>
                    <a:pt x="924763" y="125691"/>
                  </a:lnTo>
                  <a:lnTo>
                    <a:pt x="775131" y="125691"/>
                  </a:lnTo>
                  <a:lnTo>
                    <a:pt x="744588" y="103644"/>
                  </a:lnTo>
                  <a:lnTo>
                    <a:pt x="744588" y="125691"/>
                  </a:lnTo>
                  <a:lnTo>
                    <a:pt x="566089" y="125691"/>
                  </a:lnTo>
                  <a:lnTo>
                    <a:pt x="535559" y="103657"/>
                  </a:lnTo>
                  <a:lnTo>
                    <a:pt x="535559" y="125691"/>
                  </a:lnTo>
                  <a:lnTo>
                    <a:pt x="344665" y="125691"/>
                  </a:lnTo>
                  <a:lnTo>
                    <a:pt x="207695" y="26809"/>
                  </a:lnTo>
                  <a:lnTo>
                    <a:pt x="398576" y="26809"/>
                  </a:lnTo>
                  <a:lnTo>
                    <a:pt x="535559" y="125691"/>
                  </a:lnTo>
                  <a:lnTo>
                    <a:pt x="535559" y="103657"/>
                  </a:lnTo>
                  <a:lnTo>
                    <a:pt x="429120" y="26809"/>
                  </a:lnTo>
                  <a:lnTo>
                    <a:pt x="607606" y="26809"/>
                  </a:lnTo>
                  <a:lnTo>
                    <a:pt x="744588" y="125691"/>
                  </a:lnTo>
                  <a:lnTo>
                    <a:pt x="744588" y="103644"/>
                  </a:lnTo>
                  <a:lnTo>
                    <a:pt x="638149" y="26809"/>
                  </a:lnTo>
                  <a:lnTo>
                    <a:pt x="834961" y="26809"/>
                  </a:lnTo>
                  <a:lnTo>
                    <a:pt x="971410" y="125310"/>
                  </a:lnTo>
                  <a:lnTo>
                    <a:pt x="971410" y="103276"/>
                  </a:lnTo>
                  <a:lnTo>
                    <a:pt x="865505" y="26809"/>
                  </a:lnTo>
                  <a:lnTo>
                    <a:pt x="1044003" y="26809"/>
                  </a:lnTo>
                  <a:lnTo>
                    <a:pt x="1180985" y="125691"/>
                  </a:lnTo>
                  <a:lnTo>
                    <a:pt x="1180985" y="103657"/>
                  </a:lnTo>
                  <a:lnTo>
                    <a:pt x="1074547" y="26809"/>
                  </a:lnTo>
                  <a:lnTo>
                    <a:pt x="1250708" y="26809"/>
                  </a:lnTo>
                  <a:lnTo>
                    <a:pt x="1387690" y="125691"/>
                  </a:lnTo>
                  <a:lnTo>
                    <a:pt x="1387690" y="103644"/>
                  </a:lnTo>
                  <a:lnTo>
                    <a:pt x="1281252" y="26809"/>
                  </a:lnTo>
                  <a:lnTo>
                    <a:pt x="1459750" y="26809"/>
                  </a:lnTo>
                  <a:lnTo>
                    <a:pt x="1596732" y="125691"/>
                  </a:lnTo>
                  <a:lnTo>
                    <a:pt x="1596732" y="103657"/>
                  </a:lnTo>
                  <a:lnTo>
                    <a:pt x="1490294" y="26809"/>
                  </a:lnTo>
                  <a:lnTo>
                    <a:pt x="1692567" y="26809"/>
                  </a:lnTo>
                  <a:lnTo>
                    <a:pt x="1829549" y="125691"/>
                  </a:lnTo>
                  <a:lnTo>
                    <a:pt x="1829549" y="103657"/>
                  </a:lnTo>
                  <a:lnTo>
                    <a:pt x="1723110" y="26809"/>
                  </a:lnTo>
                  <a:lnTo>
                    <a:pt x="1901596" y="26809"/>
                  </a:lnTo>
                  <a:lnTo>
                    <a:pt x="2038578" y="125691"/>
                  </a:lnTo>
                  <a:lnTo>
                    <a:pt x="2038578" y="103657"/>
                  </a:lnTo>
                  <a:lnTo>
                    <a:pt x="1932139" y="26809"/>
                  </a:lnTo>
                  <a:lnTo>
                    <a:pt x="2122132" y="26809"/>
                  </a:lnTo>
                  <a:lnTo>
                    <a:pt x="2259114" y="125691"/>
                  </a:lnTo>
                  <a:lnTo>
                    <a:pt x="2259114" y="103657"/>
                  </a:lnTo>
                  <a:lnTo>
                    <a:pt x="2152675" y="26809"/>
                  </a:lnTo>
                  <a:lnTo>
                    <a:pt x="2331174" y="26809"/>
                  </a:lnTo>
                  <a:lnTo>
                    <a:pt x="2468156" y="125691"/>
                  </a:lnTo>
                  <a:lnTo>
                    <a:pt x="2468156" y="103657"/>
                  </a:lnTo>
                  <a:lnTo>
                    <a:pt x="2361717" y="26809"/>
                  </a:lnTo>
                  <a:lnTo>
                    <a:pt x="2588196" y="26809"/>
                  </a:lnTo>
                  <a:lnTo>
                    <a:pt x="2725204" y="125691"/>
                  </a:lnTo>
                  <a:lnTo>
                    <a:pt x="2725204" y="103657"/>
                  </a:lnTo>
                  <a:lnTo>
                    <a:pt x="2618765" y="26809"/>
                  </a:lnTo>
                  <a:lnTo>
                    <a:pt x="2797238" y="26809"/>
                  </a:lnTo>
                  <a:lnTo>
                    <a:pt x="2934220" y="125691"/>
                  </a:lnTo>
                  <a:lnTo>
                    <a:pt x="2934220" y="103644"/>
                  </a:lnTo>
                  <a:lnTo>
                    <a:pt x="2827782" y="26809"/>
                  </a:lnTo>
                  <a:lnTo>
                    <a:pt x="3062998" y="26809"/>
                  </a:lnTo>
                  <a:lnTo>
                    <a:pt x="3199981" y="125691"/>
                  </a:lnTo>
                  <a:lnTo>
                    <a:pt x="3199981" y="103657"/>
                  </a:lnTo>
                  <a:lnTo>
                    <a:pt x="3093542" y="26809"/>
                  </a:lnTo>
                  <a:lnTo>
                    <a:pt x="3394811" y="26809"/>
                  </a:lnTo>
                  <a:lnTo>
                    <a:pt x="3389198" y="0"/>
                  </a:lnTo>
                  <a:lnTo>
                    <a:pt x="98653" y="0"/>
                  </a:lnTo>
                  <a:lnTo>
                    <a:pt x="88480" y="10591"/>
                  </a:lnTo>
                  <a:lnTo>
                    <a:pt x="74523" y="26809"/>
                  </a:lnTo>
                  <a:lnTo>
                    <a:pt x="177152" y="26809"/>
                  </a:lnTo>
                  <a:lnTo>
                    <a:pt x="314134" y="125691"/>
                  </a:lnTo>
                  <a:lnTo>
                    <a:pt x="135636" y="125691"/>
                  </a:lnTo>
                  <a:lnTo>
                    <a:pt x="48107" y="62509"/>
                  </a:lnTo>
                  <a:lnTo>
                    <a:pt x="44805" y="67449"/>
                  </a:lnTo>
                  <a:lnTo>
                    <a:pt x="38468" y="77584"/>
                  </a:lnTo>
                  <a:lnTo>
                    <a:pt x="105092" y="125691"/>
                  </a:lnTo>
                  <a:lnTo>
                    <a:pt x="12255" y="125691"/>
                  </a:lnTo>
                  <a:lnTo>
                    <a:pt x="9080" y="132295"/>
                  </a:lnTo>
                  <a:lnTo>
                    <a:pt x="0" y="152488"/>
                  </a:lnTo>
                  <a:lnTo>
                    <a:pt x="924763" y="152488"/>
                  </a:lnTo>
                  <a:lnTo>
                    <a:pt x="924763" y="191160"/>
                  </a:lnTo>
                  <a:lnTo>
                    <a:pt x="747852" y="191160"/>
                  </a:lnTo>
                  <a:lnTo>
                    <a:pt x="747852" y="252641"/>
                  </a:lnTo>
                  <a:lnTo>
                    <a:pt x="1180274" y="252641"/>
                  </a:lnTo>
                  <a:lnTo>
                    <a:pt x="1180274" y="191160"/>
                  </a:lnTo>
                  <a:lnTo>
                    <a:pt x="1003350" y="191160"/>
                  </a:lnTo>
                  <a:lnTo>
                    <a:pt x="1003350" y="152488"/>
                  </a:lnTo>
                  <a:lnTo>
                    <a:pt x="2284069" y="152488"/>
                  </a:lnTo>
                  <a:lnTo>
                    <a:pt x="2284069" y="191160"/>
                  </a:lnTo>
                  <a:lnTo>
                    <a:pt x="2107133" y="191160"/>
                  </a:lnTo>
                  <a:lnTo>
                    <a:pt x="2107133" y="252641"/>
                  </a:lnTo>
                  <a:lnTo>
                    <a:pt x="2539555" y="252641"/>
                  </a:lnTo>
                  <a:lnTo>
                    <a:pt x="2539555" y="191160"/>
                  </a:lnTo>
                  <a:lnTo>
                    <a:pt x="2362619" y="191160"/>
                  </a:lnTo>
                  <a:lnTo>
                    <a:pt x="2362619" y="152488"/>
                  </a:lnTo>
                  <a:lnTo>
                    <a:pt x="3418243" y="152488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6701" y="1495314"/>
              <a:ext cx="1690844" cy="22021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623" y="2050312"/>
              <a:ext cx="1934628" cy="165476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47300" y="3782855"/>
            <a:ext cx="4940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ебат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5759787"/>
            <a:ext cx="1238250" cy="3568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Үйірме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00" y="4943685"/>
            <a:ext cx="579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 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2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сан  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Сәуір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7300" y="4321093"/>
            <a:ext cx="112458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58299" y="4345847"/>
            <a:ext cx="1527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0600" algn="l"/>
              </a:tabLst>
            </a:pP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ақырыпта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55375" y="4345847"/>
            <a:ext cx="944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мектеп/колледж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58299" y="4498247"/>
            <a:ext cx="17602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пікірталастарын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58299" y="4650647"/>
            <a:ext cx="2741930" cy="17653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4455" indent="-72390" algn="just">
              <a:lnSpc>
                <a:spcPct val="100000"/>
              </a:lnSpc>
              <a:spcBef>
                <a:spcPts val="380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715" algn="just">
              <a:lnSpc>
                <a:spcPct val="100000"/>
              </a:lnSpc>
              <a:spcBef>
                <a:spcPts val="285"/>
              </a:spcBef>
              <a:buChar char="-"/>
              <a:tabLst>
                <a:tab pos="17653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атаулы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күндерге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орайластырылған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пікірталастар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13589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міндеттерді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  <a:buChar char="-"/>
              <a:tabLst>
                <a:tab pos="1765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жаман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домания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наша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зо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-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зомбылық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орқыт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  <a:p>
            <a:pPr marL="12700" marR="762000" algn="just">
              <a:lnSpc>
                <a:spcPct val="123600"/>
              </a:lnSpc>
              <a:buChar char="-"/>
              <a:tabLst>
                <a:tab pos="8509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93299" y="5468274"/>
            <a:ext cx="1602740" cy="64833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1589405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Әдістемелік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бірлестіктер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58299" y="6426234"/>
            <a:ext cx="2741930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5303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турнирлерін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44" name="object 44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9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5693299" y="3782855"/>
            <a:ext cx="1620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Зият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ойындар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93299" y="4943685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93299" y="4321093"/>
            <a:ext cx="112458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604298" y="4345847"/>
            <a:ext cx="2741930" cy="195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зияткерлік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пәндері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-"/>
              <a:tabLst>
                <a:tab pos="104139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1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-"/>
              <a:tabLst>
                <a:tab pos="15303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турнирлерін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54" name="object 5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5705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47300" y="7129883"/>
            <a:ext cx="17462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52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168591" y="7129883"/>
            <a:ext cx="1778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53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3400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8875" y="1328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613" y="1328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5646" y="151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3614" y="151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2041" y="1705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13610" y="1705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5183" y="189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13607" y="189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27811" y="2342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3127" y="2342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20941" y="2531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3127" y="2531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06714" y="2719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43121" y="2719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09052" y="2907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43121" y="2907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41605" y="3096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43124" y="3096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37203" y="3284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43128" y="3284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36010" y="3473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43131" y="3473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4708" y="366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43129" y="366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06001" y="4110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43122" y="4110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38858" y="42987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49988" y="42987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91884" y="448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43127" y="448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197" y="4675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43124" y="4675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20376" y="486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43131" y="486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45937" y="5052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43124" y="5052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75048" y="5240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43127" y="5240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38365" y="5429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43123" y="5429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30462" y="5617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43132" y="5617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92933" y="5805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43122" y="5805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50128" y="5994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843124" y="5994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05392" y="6443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43131" y="6443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70212" y="663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43129" y="663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45837" y="6819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43124" y="6819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47399" y="1143614"/>
            <a:ext cx="4659630" cy="5776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12700" algn="just">
              <a:lnSpc>
                <a:spcPct val="123600"/>
              </a:lnSpc>
              <a:spcBef>
                <a:spcPts val="100"/>
              </a:spcBef>
              <a:tabLst>
                <a:tab pos="4556125" algn="l"/>
              </a:tabLst>
            </a:pP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үштағаныны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ло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емалар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  </a:t>
            </a: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парадигмасы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4  Кірісп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6 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I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indent="-216535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 сағаттары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r>
              <a:rPr sz="1000" u="dash" spc="23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000" spc="2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10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дарыту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12 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УЕЛСІЗДІ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АНШЫЛДЫ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14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16  </a:t>
            </a: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ДІЛДІ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АПКЕРШІЛІ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18 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20 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22 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АМПАЗДЫ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ЖАҢАШЫЛДЫ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24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II</a:t>
            </a:r>
            <a:endParaRPr sz="1000" dirty="0">
              <a:latin typeface="Microsoft Sans Serif"/>
              <a:cs typeface="Microsoft Sans Serif"/>
            </a:endParaRPr>
          </a:p>
          <a:p>
            <a:pPr marR="11430" algn="r">
              <a:lnSpc>
                <a:spcPct val="100000"/>
              </a:lnSpc>
              <a:spcBef>
                <a:spcPts val="280"/>
              </a:spcBef>
              <a:tabLst>
                <a:tab pos="4472940" algn="l"/>
              </a:tabLst>
            </a:pPr>
            <a:r>
              <a:rPr sz="1000" spc="-1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уме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26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92625" algn="l"/>
              </a:tabLst>
            </a:pP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27</a:t>
            </a:r>
            <a:endParaRPr sz="1000" dirty="0">
              <a:latin typeface="Microsoft Sans Serif"/>
              <a:cs typeface="Microsoft Sans Serif"/>
            </a:endParaRPr>
          </a:p>
          <a:p>
            <a:pPr marR="11430" algn="r">
              <a:lnSpc>
                <a:spcPct val="100000"/>
              </a:lnSpc>
              <a:spcBef>
                <a:spcPts val="280"/>
              </a:spcBef>
              <a:tabLst>
                <a:tab pos="4257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күнтізбесі</a:t>
            </a:r>
            <a:r>
              <a:rPr sz="1000" u="dash" spc="-2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28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«ҚАМҚОР»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30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4"/>
              </a:spcBef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«ЕҢБЕГІ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ӨРЕН»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35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0"/>
              </a:spcBef>
              <a:tabLst>
                <a:tab pos="4485640" algn="l"/>
              </a:tabLst>
            </a:pP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«SMART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BALA»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40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856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«ШАБЫТ»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43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0"/>
              </a:spcBef>
              <a:tabLst>
                <a:tab pos="44856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«ҰШҚЫР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АЛАҢЫ»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51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Х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54  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ОГИК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АЛЫҒ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58 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ЛАР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65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III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72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74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Бренділ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75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58" name="Заголовок 57">
            <a:extLst>
              <a:ext uri="{FF2B5EF4-FFF2-40B4-BE49-F238E27FC236}">
                <a16:creationId xmlns:a16="http://schemas.microsoft.com/office/drawing/2014/main" id="{DC2C8294-AFA2-98FF-5C0B-B419198C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99" y="254001"/>
            <a:ext cx="2094905" cy="461665"/>
          </a:xfrm>
        </p:spPr>
        <p:txBody>
          <a:bodyPr/>
          <a:lstStyle/>
          <a:p>
            <a:r>
              <a:rPr lang="ru-RU" dirty="0" err="1"/>
              <a:t>Мазм</a:t>
            </a:r>
            <a:r>
              <a:rPr lang="kk-KZ" dirty="0"/>
              <a:t>ұны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29794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«БАЛАЛАР </a:t>
            </a:r>
            <a:r>
              <a:rPr spc="-5" dirty="0"/>
              <a:t> </a:t>
            </a:r>
            <a:r>
              <a:rPr spc="15" dirty="0"/>
              <a:t>КІ</a:t>
            </a:r>
            <a:r>
              <a:rPr spc="-305" dirty="0"/>
              <a:t>Т</a:t>
            </a:r>
            <a:r>
              <a:rPr spc="25" dirty="0"/>
              <a:t>АПХАН</a:t>
            </a:r>
            <a:r>
              <a:rPr spc="-55" dirty="0"/>
              <a:t>А</a:t>
            </a:r>
            <a:r>
              <a:rPr spc="-20" dirty="0"/>
              <a:t>СЫ» 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053" y="2947725"/>
            <a:ext cx="3223260" cy="8858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0" marR="328930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деб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и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ш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/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кітапта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ес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/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кітап 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ейіп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ерлеріні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онкурсы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«Кітапта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айналымы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акциясы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«Шын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жүрек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кіта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п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сыйла!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челлендж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625" y="2036407"/>
            <a:ext cx="3471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67564"/>
            <a:ext cx="419036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Әдеби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кеш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8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кітаптар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көрмесі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8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кітап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кейіпкерлерінің </a:t>
            </a:r>
            <a:r>
              <a:rPr sz="1400" b="1" spc="-3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конкурсы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503680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Жазғы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шеңберіндегі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579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2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сан 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Маусым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458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9920" algn="l"/>
                <a:tab pos="1002665" algn="l"/>
                <a:tab pos="1548130" algn="l"/>
                <a:tab pos="224536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  заманауи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авторлардың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кітаптарын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790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9480" y="7129883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55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454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«Кітаптар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айналымы»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4081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Кітапханашы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51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4515" algn="l"/>
                <a:tab pos="1431925" algn="l"/>
                <a:tab pos="2042795" algn="l"/>
                <a:tab pos="246888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уккро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синг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аясынд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кітапханаларында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сөресі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құрылады,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</a:t>
            </a:r>
            <a:r>
              <a:rPr sz="10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өздеріне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таңдай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693299" y="3782855"/>
            <a:ext cx="31838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5" dirty="0">
                <a:solidFill>
                  <a:srgbClr val="231F20"/>
                </a:solidFill>
                <a:latin typeface="Arial"/>
                <a:cs typeface="Arial"/>
              </a:rPr>
              <a:t>«Шын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үрек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тен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кітап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сыйла!»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еллендж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759787"/>
            <a:ext cx="144081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Кітапханашы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070673"/>
            <a:ext cx="339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4298" y="4345847"/>
            <a:ext cx="2750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«Досыңа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сыйла»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челенджін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жазбалары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тілектері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мұқабалары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4" name="object 2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56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57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388239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АТА-АНАЛАРДЫ </a:t>
            </a:r>
            <a:r>
              <a:rPr spc="-30" dirty="0"/>
              <a:t> </a:t>
            </a:r>
            <a:r>
              <a:rPr spc="-5" dirty="0"/>
              <a:t>ПЕДАГОГИКАЛЫҚ </a:t>
            </a:r>
            <a:r>
              <a:rPr dirty="0"/>
              <a:t> </a:t>
            </a:r>
            <a:r>
              <a:rPr spc="-30" dirty="0"/>
              <a:t>ҚОЛДАУ</a:t>
            </a:r>
            <a:r>
              <a:rPr spc="-165" dirty="0"/>
              <a:t> </a:t>
            </a:r>
            <a:r>
              <a:rPr spc="-40" dirty="0"/>
              <a:t>ОРТАЛЫҒЫ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3555" y="2074452"/>
            <a:ext cx="3411854" cy="23469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0" marR="895985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Verdana"/>
              <a:buChar char="•"/>
              <a:tabLst>
                <a:tab pos="233045" algn="l"/>
                <a:tab pos="233679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ақытт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басқа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жән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өзін-өзі 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ұйымдастыру</a:t>
            </a:r>
            <a:endParaRPr sz="1200">
              <a:latin typeface="Verdana"/>
              <a:cs typeface="Verdana"/>
            </a:endParaRPr>
          </a:p>
          <a:p>
            <a:pPr marL="120650" marR="619760" indent="-107950">
              <a:lnSpc>
                <a:spcPts val="1400"/>
              </a:lnSpc>
              <a:spcBef>
                <a:spcPts val="565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679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«Отбас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–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тәрбиені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алты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бесігі» 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челленджі</a:t>
            </a:r>
            <a:endParaRPr sz="1200">
              <a:latin typeface="Verdana"/>
              <a:cs typeface="Verdana"/>
            </a:endParaRPr>
          </a:p>
          <a:p>
            <a:pPr marL="120650" marR="157480" indent="-107950">
              <a:lnSpc>
                <a:spcPts val="1400"/>
              </a:lnSpc>
              <a:spcBef>
                <a:spcPts val="570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4160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«Отбасылы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дәстүрле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Verdana"/>
                <a:cs typeface="Verdana"/>
              </a:rPr>
              <a:t>(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Отбас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күніне 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арналға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апталық)</a:t>
            </a:r>
            <a:endParaRPr sz="1200">
              <a:latin typeface="Verdana"/>
              <a:cs typeface="Verdana"/>
            </a:endParaRPr>
          </a:p>
          <a:p>
            <a:pPr marL="262890" indent="-250825">
              <a:lnSpc>
                <a:spcPct val="100000"/>
              </a:lnSpc>
              <a:spcBef>
                <a:spcPts val="484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«Балалард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орғ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күні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акциясы</a:t>
            </a:r>
            <a:endParaRPr sz="1200">
              <a:latin typeface="Verdana"/>
              <a:cs typeface="Verdana"/>
            </a:endParaRPr>
          </a:p>
          <a:p>
            <a:pPr marL="120650" marR="5080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«Бал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тәрбиесіндег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өлі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шеберлік 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сыныптары</a:t>
            </a:r>
            <a:endParaRPr sz="1200">
              <a:latin typeface="Verdana"/>
              <a:cs typeface="Verdana"/>
            </a:endParaRPr>
          </a:p>
          <a:p>
            <a:pPr marL="120014" marR="322580" indent="-107950">
              <a:lnSpc>
                <a:spcPts val="1400"/>
              </a:lnSpc>
              <a:spcBef>
                <a:spcPts val="570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тадан-өсие</a:t>
            </a:r>
            <a:r>
              <a:rPr sz="1200" spc="-12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155" dirty="0">
                <a:solidFill>
                  <a:srgbClr val="231F20"/>
                </a:solidFill>
                <a:latin typeface="Verdana"/>
                <a:cs typeface="Verdana"/>
              </a:rPr>
              <a:t>,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анадан-қасиет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ата- 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аналарғ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арналға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шеберлі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сыныптары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93299" y="3782855"/>
            <a:ext cx="3571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ақы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басқа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өзін-өзі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ұйымда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299" y="5759902"/>
            <a:ext cx="1255395" cy="4933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п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екшілері,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педагог-психолог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99" y="5070673"/>
            <a:ext cx="536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Қыркүйек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04298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педагогикалық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орталығы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баласының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4298" y="4803047"/>
            <a:ext cx="2745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998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ұйымдастыра</a:t>
            </a:r>
            <a:r>
              <a:rPr sz="1000" spc="50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65416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59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5991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«Отбасы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4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4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тәрбиенің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алтын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бесігі»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челленджі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231900" cy="3562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36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Қыркүйек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2613" y="4498247"/>
            <a:ext cx="6375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498247"/>
            <a:ext cx="1816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571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қамтитын,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3898" y="4650647"/>
            <a:ext cx="1636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1045" algn="l"/>
                <a:tab pos="122682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тбасы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72795" algn="l"/>
                <a:tab pos="795020" algn="l"/>
                <a:tab pos="1657985" algn="l"/>
                <a:tab pos="1719580" algn="l"/>
                <a:tab pos="23990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мүш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 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нығайтуғ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талға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ч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лленд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5107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(отбасылық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портрет</a:t>
            </a:r>
            <a:r>
              <a:rPr sz="1000" spc="1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салу,</a:t>
            </a:r>
            <a:r>
              <a:rPr sz="1000" spc="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22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өлең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8299" y="52602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жазу,</a:t>
            </a:r>
            <a:r>
              <a:rPr sz="1000" spc="-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іс-шаралар,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бірге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тамақ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5" name="object 15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93299" y="3767564"/>
            <a:ext cx="2730500" cy="48323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22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тбасылық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дә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үрлер»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тбасы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арналған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апталық)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902"/>
            <a:ext cx="1231900" cy="3562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52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аясында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ұйымдастырылады: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эссе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жазу,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суреттер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фотосуреттер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көрмелері,</a:t>
            </a:r>
            <a:endParaRPr sz="1000">
              <a:latin typeface="Microsoft Sans Serif"/>
              <a:cs typeface="Microsoft Sans Serif"/>
            </a:endParaRPr>
          </a:p>
          <a:p>
            <a:pPr marL="12700" marR="6350" algn="just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«Шежіре»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отбасылық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дәстүрлерді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талқылайды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6" name="object 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60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83323" y="7129883"/>
            <a:ext cx="1631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61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2283" y="3782855"/>
            <a:ext cx="2706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«Балаларды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орғау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388745" cy="4933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Жазғ</a:t>
            </a:r>
            <a:r>
              <a:rPr sz="900" spc="-60" dirty="0">
                <a:solidFill>
                  <a:srgbClr val="85A8B8"/>
                </a:solidFill>
                <a:latin typeface="Microsoft Sans Serif"/>
                <a:cs typeface="Microsoft Sans Serif"/>
              </a:rPr>
              <a:t>ы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п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жұмысы 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аясындағы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Балаларды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онкүндікте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спектакльдер, шығармашылық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шеберханалар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өткізіледі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93299" y="3782855"/>
            <a:ext cx="4332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«Бала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тәрбиесіндегі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әкенің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рөлі»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шеберлік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сыныптары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99" y="5759902"/>
            <a:ext cx="1414145" cy="6305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4298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1000" spc="5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орынбасары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әдіскерлер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комитеті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әкелер</a:t>
            </a:r>
            <a:r>
              <a:rPr sz="1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кеңесі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04298" y="48030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9950" algn="l"/>
                <a:tab pos="1567180" algn="l"/>
                <a:tab pos="229108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уыме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955447"/>
            <a:ext cx="9442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ұйымдастырады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62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63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67564"/>
            <a:ext cx="43237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0">
              <a:lnSpc>
                <a:spcPct val="1072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«Атадан-өсиет,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анадан-қасиет»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ата-аналарға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арналған </a:t>
            </a:r>
            <a:r>
              <a:rPr sz="1400" b="1" spc="-3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шеберлік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сыныптары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414145" cy="6305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299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ә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</a:t>
            </a:r>
            <a:r>
              <a:rPr sz="1000" spc="3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буын</a:t>
            </a:r>
            <a:r>
              <a:rPr sz="1000" spc="3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өкілдерінің</a:t>
            </a:r>
            <a:r>
              <a:rPr sz="1000" spc="3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қатысуымен</a:t>
            </a:r>
            <a:r>
              <a:rPr sz="1000" spc="3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1865" algn="l"/>
                <a:tab pos="2046605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тәрбиені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прогр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сивт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жандандыруға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етуге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шеберлік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53650" marR="508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АЛДЫН</a:t>
            </a:r>
            <a:r>
              <a:rPr spc="-180" dirty="0"/>
              <a:t> </a:t>
            </a:r>
            <a:r>
              <a:rPr spc="55" dirty="0"/>
              <a:t>АЛУ </a:t>
            </a:r>
            <a:r>
              <a:rPr spc="-780" dirty="0"/>
              <a:t> </a:t>
            </a:r>
            <a:r>
              <a:rPr spc="30" dirty="0"/>
              <a:t>ШАРАЛАРЫ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64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5416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65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121515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35" dirty="0"/>
              <a:t>«Цифрлық</a:t>
            </a:r>
            <a:r>
              <a:rPr spc="-170" dirty="0"/>
              <a:t> </a:t>
            </a:r>
            <a:r>
              <a:rPr spc="-45" dirty="0"/>
              <a:t>әлемде</a:t>
            </a:r>
            <a:r>
              <a:rPr spc="-165" dirty="0"/>
              <a:t> </a:t>
            </a:r>
            <a:r>
              <a:rPr spc="-45" dirty="0"/>
              <a:t>қауіпсіз</a:t>
            </a:r>
            <a:r>
              <a:rPr spc="-170" dirty="0"/>
              <a:t> </a:t>
            </a:r>
            <a:r>
              <a:rPr spc="-40" dirty="0"/>
              <a:t>қадам»</a:t>
            </a:r>
            <a:r>
              <a:rPr spc="-165" dirty="0"/>
              <a:t> </a:t>
            </a:r>
            <a:r>
              <a:rPr spc="-35" dirty="0"/>
              <a:t>жобасы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85" dirty="0"/>
              <a:t>Б</a:t>
            </a:r>
            <a:r>
              <a:rPr spc="-114" dirty="0"/>
              <a:t>у</a:t>
            </a:r>
            <a:r>
              <a:rPr spc="-45" dirty="0"/>
              <a:t>ллинг</a:t>
            </a:r>
            <a:r>
              <a:rPr spc="-40" dirty="0"/>
              <a:t>т</a:t>
            </a:r>
            <a:r>
              <a:rPr spc="-70" dirty="0"/>
              <a:t>е</a:t>
            </a:r>
            <a:r>
              <a:rPr spc="-85" dirty="0"/>
              <a:t>н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40" dirty="0"/>
              <a:t>орға</a:t>
            </a:r>
            <a:r>
              <a:rPr spc="-120" dirty="0"/>
              <a:t>н!</a:t>
            </a:r>
          </a:p>
          <a:p>
            <a:pPr marL="12121515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45" dirty="0"/>
              <a:t>Ойынғ</a:t>
            </a:r>
            <a:r>
              <a:rPr spc="-50" dirty="0"/>
              <a:t>а</a:t>
            </a:r>
            <a:r>
              <a:rPr spc="-170" dirty="0"/>
              <a:t> </a:t>
            </a:r>
            <a:r>
              <a:rPr spc="-65" dirty="0"/>
              <a:t>сал</a:t>
            </a:r>
            <a:r>
              <a:rPr spc="-80" dirty="0"/>
              <a:t>ау</a:t>
            </a:r>
            <a:r>
              <a:rPr spc="-40" dirty="0"/>
              <a:t>атт</a:t>
            </a:r>
            <a:r>
              <a:rPr spc="-70" dirty="0"/>
              <a:t>ы</a:t>
            </a:r>
            <a:r>
              <a:rPr spc="-170" dirty="0"/>
              <a:t> </a:t>
            </a:r>
            <a:r>
              <a:rPr spc="-75" dirty="0"/>
              <a:t>к</a:t>
            </a:r>
            <a:r>
              <a:rPr spc="-45" dirty="0"/>
              <a:t>өзқарас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dirty="0"/>
              <a:t>Өмірг</a:t>
            </a:r>
            <a:r>
              <a:rPr spc="-85" dirty="0"/>
              <a:t>е</a:t>
            </a:r>
            <a:r>
              <a:rPr spc="-170" dirty="0"/>
              <a:t> </a:t>
            </a:r>
            <a:r>
              <a:rPr spc="-65" dirty="0"/>
              <a:t>сал</a:t>
            </a:r>
            <a:r>
              <a:rPr spc="-80" dirty="0"/>
              <a:t>ау</a:t>
            </a:r>
            <a:r>
              <a:rPr spc="-40" dirty="0"/>
              <a:t>атт</a:t>
            </a:r>
            <a:r>
              <a:rPr spc="-70" dirty="0"/>
              <a:t>ы</a:t>
            </a:r>
            <a:r>
              <a:rPr spc="-170" dirty="0"/>
              <a:t> </a:t>
            </a:r>
            <a:r>
              <a:rPr spc="-35" dirty="0"/>
              <a:t>қадам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15" dirty="0"/>
              <a:t>Қоғамды</a:t>
            </a:r>
            <a:r>
              <a:rPr spc="-25" dirty="0"/>
              <a:t>қ</a:t>
            </a:r>
            <a:r>
              <a:rPr spc="-170" dirty="0"/>
              <a:t> </a:t>
            </a:r>
            <a:r>
              <a:rPr spc="30" dirty="0"/>
              <a:t>м</a:t>
            </a:r>
            <a:r>
              <a:rPr spc="-120" dirty="0"/>
              <a:t>ү</a:t>
            </a:r>
            <a:r>
              <a:rPr spc="-25" dirty="0"/>
              <a:t>лікт</a:t>
            </a:r>
            <a:r>
              <a:rPr spc="-20" dirty="0"/>
              <a:t>і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65" dirty="0"/>
              <a:t>орға!</a:t>
            </a:r>
          </a:p>
          <a:p>
            <a:pPr marL="12121515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25" dirty="0"/>
              <a:t>Қ</a:t>
            </a:r>
            <a:r>
              <a:rPr spc="-35" dirty="0"/>
              <a:t>ауіпсі</a:t>
            </a:r>
            <a:r>
              <a:rPr spc="-55" dirty="0"/>
              <a:t>з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20" dirty="0"/>
              <a:t>оғам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4124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«Цифрлық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әлемде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обасы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38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4952" y="4345847"/>
            <a:ext cx="1795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0275" algn="l"/>
              </a:tabLst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6984" y="4498247"/>
            <a:ext cx="1733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7850" algn="l"/>
                <a:tab pos="117221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медиа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тұтыну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82676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кибергигиена,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мамандармен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0956" y="4650647"/>
            <a:ext cx="1509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02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тарын,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0967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езд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6249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8" name="object 18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D0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7571" y="496430"/>
              <a:ext cx="3362853" cy="324526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693299" y="3782855"/>
            <a:ext cx="1551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8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400" b="1" spc="-1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ллин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орған!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педагог-психолог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9345" algn="l"/>
                <a:tab pos="195897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</a:t>
            </a:r>
            <a:r>
              <a:rPr sz="1000" spc="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қақтығыстарды</a:t>
            </a:r>
            <a:r>
              <a:rPr sz="1000" spc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</a:t>
            </a:r>
            <a:r>
              <a:rPr sz="1000" spc="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0740" algn="l"/>
                <a:tab pos="1380490" algn="l"/>
                <a:tab pos="201295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тренингтер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өткізу.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48030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78205" algn="l"/>
                <a:tab pos="1849120" algn="l"/>
                <a:tab pos="24174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дая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  жолдарын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847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66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70242" y="7129883"/>
            <a:ext cx="1758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67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2212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Ойынға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өзқарас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50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Лудомания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фильмдерді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топтық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талқылауларды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салауатты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эмоцияларды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басқару,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балама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қызығушылықтар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хоббиді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9554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075" algn="l"/>
                <a:tab pos="1300480" algn="l"/>
                <a:tab pos="2201545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епішілі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5107847"/>
            <a:ext cx="10579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706008" y="360006"/>
            <a:ext cx="4626610" cy="3382010"/>
            <a:chOff x="5706008" y="360006"/>
            <a:chExt cx="4626610" cy="3382010"/>
          </a:xfrm>
        </p:grpSpPr>
        <p:sp>
          <p:nvSpPr>
            <p:cNvPr id="16" name="object 16"/>
            <p:cNvSpPr/>
            <p:nvPr/>
          </p:nvSpPr>
          <p:spPr>
            <a:xfrm>
              <a:off x="5706008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965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2122" y="808210"/>
              <a:ext cx="2469885" cy="255730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466457" y="408285"/>
              <a:ext cx="489584" cy="1557655"/>
            </a:xfrm>
            <a:custGeom>
              <a:avLst/>
              <a:gdLst/>
              <a:ahLst/>
              <a:cxnLst/>
              <a:rect l="l" t="t" r="r" b="b"/>
              <a:pathLst>
                <a:path w="489584" h="1557655">
                  <a:moveTo>
                    <a:pt x="351445" y="0"/>
                  </a:moveTo>
                  <a:lnTo>
                    <a:pt x="309549" y="25106"/>
                  </a:lnTo>
                  <a:lnTo>
                    <a:pt x="287778" y="84703"/>
                  </a:lnTo>
                  <a:lnTo>
                    <a:pt x="280829" y="124722"/>
                  </a:lnTo>
                  <a:lnTo>
                    <a:pt x="267576" y="219780"/>
                  </a:lnTo>
                  <a:lnTo>
                    <a:pt x="258383" y="272647"/>
                  </a:lnTo>
                  <a:lnTo>
                    <a:pt x="245554" y="327628"/>
                  </a:lnTo>
                  <a:lnTo>
                    <a:pt x="225253" y="403166"/>
                  </a:lnTo>
                  <a:lnTo>
                    <a:pt x="207500" y="470796"/>
                  </a:lnTo>
                  <a:lnTo>
                    <a:pt x="192162" y="530651"/>
                  </a:lnTo>
                  <a:lnTo>
                    <a:pt x="179104" y="582864"/>
                  </a:lnTo>
                  <a:lnTo>
                    <a:pt x="159299" y="664900"/>
                  </a:lnTo>
                  <a:lnTo>
                    <a:pt x="122463" y="855823"/>
                  </a:lnTo>
                  <a:lnTo>
                    <a:pt x="70785" y="1149345"/>
                  </a:lnTo>
                  <a:lnTo>
                    <a:pt x="0" y="1557306"/>
                  </a:lnTo>
                  <a:lnTo>
                    <a:pt x="471106" y="386632"/>
                  </a:lnTo>
                  <a:lnTo>
                    <a:pt x="489012" y="181493"/>
                  </a:lnTo>
                  <a:lnTo>
                    <a:pt x="485860" y="73161"/>
                  </a:lnTo>
                  <a:lnTo>
                    <a:pt x="453443" y="25680"/>
                  </a:lnTo>
                  <a:lnTo>
                    <a:pt x="383552" y="3092"/>
                  </a:lnTo>
                  <a:lnTo>
                    <a:pt x="351445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33590" y="445877"/>
              <a:ext cx="63500" cy="185420"/>
            </a:xfrm>
            <a:custGeom>
              <a:avLst/>
              <a:gdLst/>
              <a:ahLst/>
              <a:cxnLst/>
              <a:rect l="l" t="t" r="r" b="b"/>
              <a:pathLst>
                <a:path w="63500" h="185420">
                  <a:moveTo>
                    <a:pt x="34925" y="0"/>
                  </a:moveTo>
                  <a:lnTo>
                    <a:pt x="19382" y="36223"/>
                  </a:lnTo>
                  <a:lnTo>
                    <a:pt x="9980" y="82284"/>
                  </a:lnTo>
                  <a:lnTo>
                    <a:pt x="4319" y="133454"/>
                  </a:lnTo>
                  <a:lnTo>
                    <a:pt x="0" y="185000"/>
                  </a:lnTo>
                  <a:lnTo>
                    <a:pt x="17199" y="172301"/>
                  </a:lnTo>
                  <a:lnTo>
                    <a:pt x="47011" y="142308"/>
                  </a:lnTo>
                  <a:lnTo>
                    <a:pt x="63084" y="77341"/>
                  </a:lnTo>
                  <a:lnTo>
                    <a:pt x="62138" y="44132"/>
                  </a:lnTo>
                  <a:lnTo>
                    <a:pt x="40814" y="4503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15901" y="486752"/>
              <a:ext cx="1090930" cy="3035935"/>
            </a:xfrm>
            <a:custGeom>
              <a:avLst/>
              <a:gdLst/>
              <a:ahLst/>
              <a:cxnLst/>
              <a:rect l="l" t="t" r="r" b="b"/>
              <a:pathLst>
                <a:path w="1090929" h="3035935">
                  <a:moveTo>
                    <a:pt x="1090676" y="2297544"/>
                  </a:moveTo>
                  <a:lnTo>
                    <a:pt x="1086815" y="2212937"/>
                  </a:lnTo>
                  <a:lnTo>
                    <a:pt x="1074051" y="2083739"/>
                  </a:lnTo>
                  <a:lnTo>
                    <a:pt x="1065796" y="2012657"/>
                  </a:lnTo>
                  <a:lnTo>
                    <a:pt x="1048054" y="1848129"/>
                  </a:lnTo>
                  <a:lnTo>
                    <a:pt x="1031328" y="1663255"/>
                  </a:lnTo>
                  <a:lnTo>
                    <a:pt x="1026134" y="1531137"/>
                  </a:lnTo>
                  <a:lnTo>
                    <a:pt x="1029690" y="1484147"/>
                  </a:lnTo>
                  <a:lnTo>
                    <a:pt x="1035773" y="1427149"/>
                  </a:lnTo>
                  <a:lnTo>
                    <a:pt x="1043470" y="1365110"/>
                  </a:lnTo>
                  <a:lnTo>
                    <a:pt x="1051877" y="1302981"/>
                  </a:lnTo>
                  <a:lnTo>
                    <a:pt x="1060056" y="1245692"/>
                  </a:lnTo>
                  <a:lnTo>
                    <a:pt x="1067092" y="1198219"/>
                  </a:lnTo>
                  <a:lnTo>
                    <a:pt x="1074051" y="1152563"/>
                  </a:lnTo>
                  <a:lnTo>
                    <a:pt x="1074153" y="1152385"/>
                  </a:lnTo>
                  <a:lnTo>
                    <a:pt x="1075486" y="1142733"/>
                  </a:lnTo>
                  <a:lnTo>
                    <a:pt x="1078509" y="1119936"/>
                  </a:lnTo>
                  <a:lnTo>
                    <a:pt x="1081735" y="1092403"/>
                  </a:lnTo>
                  <a:lnTo>
                    <a:pt x="1083678" y="1068565"/>
                  </a:lnTo>
                  <a:lnTo>
                    <a:pt x="1084059" y="1041222"/>
                  </a:lnTo>
                  <a:lnTo>
                    <a:pt x="1082636" y="1015606"/>
                  </a:lnTo>
                  <a:lnTo>
                    <a:pt x="1079322" y="991781"/>
                  </a:lnTo>
                  <a:lnTo>
                    <a:pt x="1073962" y="969429"/>
                  </a:lnTo>
                  <a:lnTo>
                    <a:pt x="1073785" y="969162"/>
                  </a:lnTo>
                  <a:lnTo>
                    <a:pt x="1073696" y="968806"/>
                  </a:lnTo>
                  <a:lnTo>
                    <a:pt x="1066241" y="949782"/>
                  </a:lnTo>
                  <a:lnTo>
                    <a:pt x="1056093" y="932357"/>
                  </a:lnTo>
                  <a:lnTo>
                    <a:pt x="1043520" y="916787"/>
                  </a:lnTo>
                  <a:lnTo>
                    <a:pt x="1028814" y="903249"/>
                  </a:lnTo>
                  <a:lnTo>
                    <a:pt x="1027023" y="302260"/>
                  </a:lnTo>
                  <a:lnTo>
                    <a:pt x="1022362" y="218757"/>
                  </a:lnTo>
                  <a:lnTo>
                    <a:pt x="1014298" y="152107"/>
                  </a:lnTo>
                  <a:lnTo>
                    <a:pt x="1003846" y="100418"/>
                  </a:lnTo>
                  <a:lnTo>
                    <a:pt x="992047" y="61785"/>
                  </a:lnTo>
                  <a:lnTo>
                    <a:pt x="964476" y="15252"/>
                  </a:lnTo>
                  <a:lnTo>
                    <a:pt x="920394" y="0"/>
                  </a:lnTo>
                  <a:lnTo>
                    <a:pt x="896797" y="5918"/>
                  </a:lnTo>
                  <a:lnTo>
                    <a:pt x="871677" y="28422"/>
                  </a:lnTo>
                  <a:lnTo>
                    <a:pt x="857377" y="62560"/>
                  </a:lnTo>
                  <a:lnTo>
                    <a:pt x="848499" y="105232"/>
                  </a:lnTo>
                  <a:lnTo>
                    <a:pt x="839609" y="153327"/>
                  </a:lnTo>
                  <a:lnTo>
                    <a:pt x="828179" y="209511"/>
                  </a:lnTo>
                  <a:lnTo>
                    <a:pt x="817168" y="268833"/>
                  </a:lnTo>
                  <a:lnTo>
                    <a:pt x="806640" y="329438"/>
                  </a:lnTo>
                  <a:lnTo>
                    <a:pt x="796671" y="389420"/>
                  </a:lnTo>
                  <a:lnTo>
                    <a:pt x="778751" y="500011"/>
                  </a:lnTo>
                  <a:lnTo>
                    <a:pt x="770940" y="546874"/>
                  </a:lnTo>
                  <a:lnTo>
                    <a:pt x="764006" y="585584"/>
                  </a:lnTo>
                  <a:lnTo>
                    <a:pt x="758024" y="614286"/>
                  </a:lnTo>
                  <a:lnTo>
                    <a:pt x="751205" y="645007"/>
                  </a:lnTo>
                  <a:lnTo>
                    <a:pt x="742657" y="686498"/>
                  </a:lnTo>
                  <a:lnTo>
                    <a:pt x="732713" y="736650"/>
                  </a:lnTo>
                  <a:lnTo>
                    <a:pt x="721652" y="793292"/>
                  </a:lnTo>
                  <a:lnTo>
                    <a:pt x="709815" y="854303"/>
                  </a:lnTo>
                  <a:lnTo>
                    <a:pt x="697484" y="917536"/>
                  </a:lnTo>
                  <a:lnTo>
                    <a:pt x="684974" y="980846"/>
                  </a:lnTo>
                  <a:lnTo>
                    <a:pt x="672604" y="1042085"/>
                  </a:lnTo>
                  <a:lnTo>
                    <a:pt x="660666" y="1099134"/>
                  </a:lnTo>
                  <a:lnTo>
                    <a:pt x="649490" y="1149832"/>
                  </a:lnTo>
                  <a:lnTo>
                    <a:pt x="639356" y="1192047"/>
                  </a:lnTo>
                  <a:lnTo>
                    <a:pt x="623519" y="1242441"/>
                  </a:lnTo>
                  <a:lnTo>
                    <a:pt x="607339" y="1278051"/>
                  </a:lnTo>
                  <a:lnTo>
                    <a:pt x="587146" y="1328966"/>
                  </a:lnTo>
                  <a:lnTo>
                    <a:pt x="565467" y="1387411"/>
                  </a:lnTo>
                  <a:lnTo>
                    <a:pt x="544855" y="1445653"/>
                  </a:lnTo>
                  <a:lnTo>
                    <a:pt x="527850" y="1495945"/>
                  </a:lnTo>
                  <a:lnTo>
                    <a:pt x="509422" y="1557959"/>
                  </a:lnTo>
                  <a:lnTo>
                    <a:pt x="497027" y="1604441"/>
                  </a:lnTo>
                  <a:lnTo>
                    <a:pt x="481279" y="1664347"/>
                  </a:lnTo>
                  <a:lnTo>
                    <a:pt x="463651" y="1732102"/>
                  </a:lnTo>
                  <a:lnTo>
                    <a:pt x="445617" y="1802091"/>
                  </a:lnTo>
                  <a:lnTo>
                    <a:pt x="428663" y="1868716"/>
                  </a:lnTo>
                  <a:lnTo>
                    <a:pt x="414248" y="1926386"/>
                  </a:lnTo>
                  <a:lnTo>
                    <a:pt x="403860" y="1969503"/>
                  </a:lnTo>
                  <a:lnTo>
                    <a:pt x="398957" y="1992452"/>
                  </a:lnTo>
                  <a:lnTo>
                    <a:pt x="389534" y="2018690"/>
                  </a:lnTo>
                  <a:lnTo>
                    <a:pt x="368007" y="2059444"/>
                  </a:lnTo>
                  <a:lnTo>
                    <a:pt x="336892" y="2107260"/>
                  </a:lnTo>
                  <a:lnTo>
                    <a:pt x="298691" y="2154644"/>
                  </a:lnTo>
                  <a:lnTo>
                    <a:pt x="255930" y="2194128"/>
                  </a:lnTo>
                  <a:lnTo>
                    <a:pt x="211099" y="2218245"/>
                  </a:lnTo>
                  <a:lnTo>
                    <a:pt x="134632" y="2244953"/>
                  </a:lnTo>
                  <a:lnTo>
                    <a:pt x="73672" y="2264422"/>
                  </a:lnTo>
                  <a:lnTo>
                    <a:pt x="0" y="2284336"/>
                  </a:lnTo>
                  <a:lnTo>
                    <a:pt x="0" y="3035516"/>
                  </a:lnTo>
                  <a:lnTo>
                    <a:pt x="556933" y="2858986"/>
                  </a:lnTo>
                  <a:lnTo>
                    <a:pt x="752754" y="2793987"/>
                  </a:lnTo>
                  <a:lnTo>
                    <a:pt x="825931" y="2768676"/>
                  </a:lnTo>
                  <a:lnTo>
                    <a:pt x="878090" y="2749588"/>
                  </a:lnTo>
                  <a:lnTo>
                    <a:pt x="934948" y="2720073"/>
                  </a:lnTo>
                  <a:lnTo>
                    <a:pt x="992733" y="2668498"/>
                  </a:lnTo>
                  <a:lnTo>
                    <a:pt x="1018781" y="2633408"/>
                  </a:lnTo>
                  <a:lnTo>
                    <a:pt x="1041209" y="2591282"/>
                  </a:lnTo>
                  <a:lnTo>
                    <a:pt x="1058722" y="2541460"/>
                  </a:lnTo>
                  <a:lnTo>
                    <a:pt x="1070051" y="2483332"/>
                  </a:lnTo>
                  <a:lnTo>
                    <a:pt x="1070229" y="2482799"/>
                  </a:lnTo>
                  <a:lnTo>
                    <a:pt x="1070229" y="2482532"/>
                  </a:lnTo>
                  <a:lnTo>
                    <a:pt x="1085265" y="2374950"/>
                  </a:lnTo>
                  <a:lnTo>
                    <a:pt x="1090676" y="2297544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68126" y="493838"/>
              <a:ext cx="76835" cy="896619"/>
            </a:xfrm>
            <a:custGeom>
              <a:avLst/>
              <a:gdLst/>
              <a:ahLst/>
              <a:cxnLst/>
              <a:rect l="l" t="t" r="r" b="b"/>
              <a:pathLst>
                <a:path w="76834" h="896619">
                  <a:moveTo>
                    <a:pt x="0" y="0"/>
                  </a:moveTo>
                  <a:lnTo>
                    <a:pt x="23760" y="66211"/>
                  </a:lnTo>
                  <a:lnTo>
                    <a:pt x="34105" y="117765"/>
                  </a:lnTo>
                  <a:lnTo>
                    <a:pt x="42089" y="184080"/>
                  </a:lnTo>
                  <a:lnTo>
                    <a:pt x="46710" y="267004"/>
                  </a:lnTo>
                  <a:lnTo>
                    <a:pt x="48425" y="868083"/>
                  </a:lnTo>
                  <a:lnTo>
                    <a:pt x="55223" y="873815"/>
                  </a:lnTo>
                  <a:lnTo>
                    <a:pt x="61623" y="879986"/>
                  </a:lnTo>
                  <a:lnTo>
                    <a:pt x="67609" y="886571"/>
                  </a:lnTo>
                  <a:lnTo>
                    <a:pt x="73164" y="893546"/>
                  </a:lnTo>
                  <a:lnTo>
                    <a:pt x="76555" y="896213"/>
                  </a:lnTo>
                  <a:lnTo>
                    <a:pt x="74841" y="295148"/>
                  </a:lnTo>
                  <a:lnTo>
                    <a:pt x="70168" y="211643"/>
                  </a:lnTo>
                  <a:lnTo>
                    <a:pt x="62091" y="144992"/>
                  </a:lnTo>
                  <a:lnTo>
                    <a:pt x="51633" y="93303"/>
                  </a:lnTo>
                  <a:lnTo>
                    <a:pt x="39819" y="54687"/>
                  </a:lnTo>
                  <a:lnTo>
                    <a:pt x="22243" y="18745"/>
                  </a:lnTo>
                  <a:lnTo>
                    <a:pt x="8236" y="5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82338" y="1360956"/>
              <a:ext cx="518159" cy="1209675"/>
            </a:xfrm>
            <a:custGeom>
              <a:avLst/>
              <a:gdLst/>
              <a:ahLst/>
              <a:cxnLst/>
              <a:rect l="l" t="t" r="r" b="b"/>
              <a:pathLst>
                <a:path w="518159" h="1209675">
                  <a:moveTo>
                    <a:pt x="367968" y="0"/>
                  </a:moveTo>
                  <a:lnTo>
                    <a:pt x="296009" y="29141"/>
                  </a:lnTo>
                  <a:lnTo>
                    <a:pt x="261342" y="68124"/>
                  </a:lnTo>
                  <a:lnTo>
                    <a:pt x="230543" y="128796"/>
                  </a:lnTo>
                  <a:lnTo>
                    <a:pt x="211478" y="184086"/>
                  </a:lnTo>
                  <a:lnTo>
                    <a:pt x="195512" y="239895"/>
                  </a:lnTo>
                  <a:lnTo>
                    <a:pt x="182264" y="292385"/>
                  </a:lnTo>
                  <a:lnTo>
                    <a:pt x="171352" y="337721"/>
                  </a:lnTo>
                  <a:lnTo>
                    <a:pt x="162394" y="372065"/>
                  </a:lnTo>
                  <a:lnTo>
                    <a:pt x="145835" y="423281"/>
                  </a:lnTo>
                  <a:lnTo>
                    <a:pt x="132597" y="458328"/>
                  </a:lnTo>
                  <a:lnTo>
                    <a:pt x="120307" y="493382"/>
                  </a:lnTo>
                  <a:lnTo>
                    <a:pt x="106591" y="544620"/>
                  </a:lnTo>
                  <a:lnTo>
                    <a:pt x="98398" y="584296"/>
                  </a:lnTo>
                  <a:lnTo>
                    <a:pt x="90832" y="628944"/>
                  </a:lnTo>
                  <a:lnTo>
                    <a:pt x="75085" y="730670"/>
                  </a:lnTo>
                  <a:lnTo>
                    <a:pt x="65658" y="786506"/>
                  </a:lnTo>
                  <a:lnTo>
                    <a:pt x="54362" y="844830"/>
                  </a:lnTo>
                  <a:lnTo>
                    <a:pt x="40576" y="905020"/>
                  </a:lnTo>
                  <a:lnTo>
                    <a:pt x="19255" y="1012561"/>
                  </a:lnTo>
                  <a:lnTo>
                    <a:pt x="6972" y="1110592"/>
                  </a:lnTo>
                  <a:lnTo>
                    <a:pt x="1346" y="1181976"/>
                  </a:lnTo>
                  <a:lnTo>
                    <a:pt x="0" y="1209579"/>
                  </a:lnTo>
                  <a:lnTo>
                    <a:pt x="507568" y="1209579"/>
                  </a:lnTo>
                  <a:lnTo>
                    <a:pt x="476844" y="951106"/>
                  </a:lnTo>
                  <a:lnTo>
                    <a:pt x="461614" y="807381"/>
                  </a:lnTo>
                  <a:lnTo>
                    <a:pt x="457388" y="726595"/>
                  </a:lnTo>
                  <a:lnTo>
                    <a:pt x="459676" y="656938"/>
                  </a:lnTo>
                  <a:lnTo>
                    <a:pt x="463129" y="611174"/>
                  </a:lnTo>
                  <a:lnTo>
                    <a:pt x="469008" y="555777"/>
                  </a:lnTo>
                  <a:lnTo>
                    <a:pt x="476460" y="495351"/>
                  </a:lnTo>
                  <a:lnTo>
                    <a:pt x="484636" y="434499"/>
                  </a:lnTo>
                  <a:lnTo>
                    <a:pt x="492686" y="377825"/>
                  </a:lnTo>
                  <a:lnTo>
                    <a:pt x="507682" y="278135"/>
                  </a:lnTo>
                  <a:lnTo>
                    <a:pt x="511213" y="256083"/>
                  </a:lnTo>
                  <a:lnTo>
                    <a:pt x="514011" y="234763"/>
                  </a:lnTo>
                  <a:lnTo>
                    <a:pt x="516046" y="214194"/>
                  </a:lnTo>
                  <a:lnTo>
                    <a:pt x="517283" y="194392"/>
                  </a:lnTo>
                  <a:lnTo>
                    <a:pt x="517656" y="167025"/>
                  </a:lnTo>
                  <a:lnTo>
                    <a:pt x="516221" y="141390"/>
                  </a:lnTo>
                  <a:lnTo>
                    <a:pt x="507301" y="94659"/>
                  </a:lnTo>
                  <a:lnTo>
                    <a:pt x="467258" y="33116"/>
                  </a:lnTo>
                  <a:lnTo>
                    <a:pt x="400773" y="1720"/>
                  </a:lnTo>
                  <a:lnTo>
                    <a:pt x="367968" y="0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15901" y="1337817"/>
              <a:ext cx="1090930" cy="2185035"/>
            </a:xfrm>
            <a:custGeom>
              <a:avLst/>
              <a:gdLst/>
              <a:ahLst/>
              <a:cxnLst/>
              <a:rect l="l" t="t" r="r" b="b"/>
              <a:pathLst>
                <a:path w="1090929" h="2185035">
                  <a:moveTo>
                    <a:pt x="1090676" y="1446479"/>
                  </a:moveTo>
                  <a:lnTo>
                    <a:pt x="1086815" y="1361871"/>
                  </a:lnTo>
                  <a:lnTo>
                    <a:pt x="1074051" y="1232674"/>
                  </a:lnTo>
                  <a:lnTo>
                    <a:pt x="1058341" y="1095019"/>
                  </a:lnTo>
                  <a:lnTo>
                    <a:pt x="1046378" y="980859"/>
                  </a:lnTo>
                  <a:lnTo>
                    <a:pt x="1040523" y="920457"/>
                  </a:lnTo>
                  <a:lnTo>
                    <a:pt x="1035202" y="860996"/>
                  </a:lnTo>
                  <a:lnTo>
                    <a:pt x="1030757" y="804862"/>
                  </a:lnTo>
                  <a:lnTo>
                    <a:pt x="1027544" y="754418"/>
                  </a:lnTo>
                  <a:lnTo>
                    <a:pt x="1025880" y="712025"/>
                  </a:lnTo>
                  <a:lnTo>
                    <a:pt x="1026134" y="680072"/>
                  </a:lnTo>
                  <a:lnTo>
                    <a:pt x="1029563" y="634314"/>
                  </a:lnTo>
                  <a:lnTo>
                    <a:pt x="1035431" y="578916"/>
                  </a:lnTo>
                  <a:lnTo>
                    <a:pt x="1042885" y="518502"/>
                  </a:lnTo>
                  <a:lnTo>
                    <a:pt x="1051064" y="457657"/>
                  </a:lnTo>
                  <a:lnTo>
                    <a:pt x="1059116" y="400989"/>
                  </a:lnTo>
                  <a:lnTo>
                    <a:pt x="1066203" y="353098"/>
                  </a:lnTo>
                  <a:lnTo>
                    <a:pt x="1077658" y="279247"/>
                  </a:lnTo>
                  <a:lnTo>
                    <a:pt x="1080439" y="257911"/>
                  </a:lnTo>
                  <a:lnTo>
                    <a:pt x="1082459" y="237324"/>
                  </a:lnTo>
                  <a:lnTo>
                    <a:pt x="1083678" y="217500"/>
                  </a:lnTo>
                  <a:lnTo>
                    <a:pt x="1084059" y="190157"/>
                  </a:lnTo>
                  <a:lnTo>
                    <a:pt x="1082636" y="164541"/>
                  </a:lnTo>
                  <a:lnTo>
                    <a:pt x="1074051" y="118719"/>
                  </a:lnTo>
                  <a:lnTo>
                    <a:pt x="1053223" y="77304"/>
                  </a:lnTo>
                  <a:lnTo>
                    <a:pt x="1023518" y="48539"/>
                  </a:lnTo>
                  <a:lnTo>
                    <a:pt x="1028242" y="51777"/>
                  </a:lnTo>
                  <a:lnTo>
                    <a:pt x="991158" y="19062"/>
                  </a:lnTo>
                  <a:lnTo>
                    <a:pt x="944067" y="1714"/>
                  </a:lnTo>
                  <a:lnTo>
                    <a:pt x="911263" y="0"/>
                  </a:lnTo>
                  <a:lnTo>
                    <a:pt x="875588" y="7797"/>
                  </a:lnTo>
                  <a:lnTo>
                    <a:pt x="839292" y="29146"/>
                  </a:lnTo>
                  <a:lnTo>
                    <a:pt x="804621" y="68122"/>
                  </a:lnTo>
                  <a:lnTo>
                    <a:pt x="773823" y="128790"/>
                  </a:lnTo>
                  <a:lnTo>
                    <a:pt x="754761" y="184086"/>
                  </a:lnTo>
                  <a:lnTo>
                    <a:pt x="738797" y="239903"/>
                  </a:lnTo>
                  <a:lnTo>
                    <a:pt x="725551" y="292379"/>
                  </a:lnTo>
                  <a:lnTo>
                    <a:pt x="714641" y="337705"/>
                  </a:lnTo>
                  <a:lnTo>
                    <a:pt x="705688" y="372046"/>
                  </a:lnTo>
                  <a:lnTo>
                    <a:pt x="689114" y="423265"/>
                  </a:lnTo>
                  <a:lnTo>
                    <a:pt x="675881" y="458317"/>
                  </a:lnTo>
                  <a:lnTo>
                    <a:pt x="663587" y="493382"/>
                  </a:lnTo>
                  <a:lnTo>
                    <a:pt x="649871" y="544626"/>
                  </a:lnTo>
                  <a:lnTo>
                    <a:pt x="641680" y="584301"/>
                  </a:lnTo>
                  <a:lnTo>
                    <a:pt x="634123" y="628954"/>
                  </a:lnTo>
                  <a:lnTo>
                    <a:pt x="618375" y="730669"/>
                  </a:lnTo>
                  <a:lnTo>
                    <a:pt x="608939" y="786511"/>
                  </a:lnTo>
                  <a:lnTo>
                    <a:pt x="597649" y="844829"/>
                  </a:lnTo>
                  <a:lnTo>
                    <a:pt x="583869" y="905027"/>
                  </a:lnTo>
                  <a:lnTo>
                    <a:pt x="563626" y="989723"/>
                  </a:lnTo>
                  <a:lnTo>
                    <a:pt x="555180" y="1049667"/>
                  </a:lnTo>
                  <a:lnTo>
                    <a:pt x="556983" y="1113434"/>
                  </a:lnTo>
                  <a:lnTo>
                    <a:pt x="567499" y="1209560"/>
                  </a:lnTo>
                  <a:lnTo>
                    <a:pt x="569493" y="1179042"/>
                  </a:lnTo>
                  <a:lnTo>
                    <a:pt x="572897" y="1138847"/>
                  </a:lnTo>
                  <a:lnTo>
                    <a:pt x="578027" y="1091323"/>
                  </a:lnTo>
                  <a:lnTo>
                    <a:pt x="585203" y="1038809"/>
                  </a:lnTo>
                  <a:lnTo>
                    <a:pt x="594753" y="983640"/>
                  </a:lnTo>
                  <a:lnTo>
                    <a:pt x="607009" y="928154"/>
                  </a:lnTo>
                  <a:lnTo>
                    <a:pt x="620788" y="867968"/>
                  </a:lnTo>
                  <a:lnTo>
                    <a:pt x="632091" y="809650"/>
                  </a:lnTo>
                  <a:lnTo>
                    <a:pt x="641515" y="753808"/>
                  </a:lnTo>
                  <a:lnTo>
                    <a:pt x="657263" y="652081"/>
                  </a:lnTo>
                  <a:lnTo>
                    <a:pt x="664832" y="607441"/>
                  </a:lnTo>
                  <a:lnTo>
                    <a:pt x="673023" y="567753"/>
                  </a:lnTo>
                  <a:lnTo>
                    <a:pt x="686739" y="516521"/>
                  </a:lnTo>
                  <a:lnTo>
                    <a:pt x="699033" y="481469"/>
                  </a:lnTo>
                  <a:lnTo>
                    <a:pt x="712266" y="446417"/>
                  </a:lnTo>
                  <a:lnTo>
                    <a:pt x="728827" y="395198"/>
                  </a:lnTo>
                  <a:lnTo>
                    <a:pt x="737781" y="360857"/>
                  </a:lnTo>
                  <a:lnTo>
                    <a:pt x="748690" y="315531"/>
                  </a:lnTo>
                  <a:lnTo>
                    <a:pt x="761949" y="263042"/>
                  </a:lnTo>
                  <a:lnTo>
                    <a:pt x="777913" y="207225"/>
                  </a:lnTo>
                  <a:lnTo>
                    <a:pt x="796975" y="151942"/>
                  </a:lnTo>
                  <a:lnTo>
                    <a:pt x="827773" y="91274"/>
                  </a:lnTo>
                  <a:lnTo>
                    <a:pt x="862444" y="52285"/>
                  </a:lnTo>
                  <a:lnTo>
                    <a:pt x="898728" y="30937"/>
                  </a:lnTo>
                  <a:lnTo>
                    <a:pt x="934402" y="23152"/>
                  </a:lnTo>
                  <a:lnTo>
                    <a:pt x="967219" y="24866"/>
                  </a:lnTo>
                  <a:lnTo>
                    <a:pt x="1014514" y="42329"/>
                  </a:lnTo>
                  <a:lnTo>
                    <a:pt x="1037983" y="82029"/>
                  </a:lnTo>
                  <a:lnTo>
                    <a:pt x="1046911" y="128790"/>
                  </a:lnTo>
                  <a:lnTo>
                    <a:pt x="1048334" y="154432"/>
                  </a:lnTo>
                  <a:lnTo>
                    <a:pt x="1047953" y="181787"/>
                  </a:lnTo>
                  <a:lnTo>
                    <a:pt x="1044727" y="222186"/>
                  </a:lnTo>
                  <a:lnTo>
                    <a:pt x="1038428" y="265518"/>
                  </a:lnTo>
                  <a:lnTo>
                    <a:pt x="1038250" y="265785"/>
                  </a:lnTo>
                  <a:lnTo>
                    <a:pt x="1023378" y="365226"/>
                  </a:lnTo>
                  <a:lnTo>
                    <a:pt x="1015314" y="421894"/>
                  </a:lnTo>
                  <a:lnTo>
                    <a:pt x="1007135" y="482739"/>
                  </a:lnTo>
                  <a:lnTo>
                    <a:pt x="999667" y="543153"/>
                  </a:lnTo>
                  <a:lnTo>
                    <a:pt x="993787" y="598525"/>
                  </a:lnTo>
                  <a:lnTo>
                    <a:pt x="990320" y="644258"/>
                  </a:lnTo>
                  <a:lnTo>
                    <a:pt x="990104" y="677341"/>
                  </a:lnTo>
                  <a:lnTo>
                    <a:pt x="991908" y="721385"/>
                  </a:lnTo>
                  <a:lnTo>
                    <a:pt x="995337" y="773811"/>
                  </a:lnTo>
                  <a:lnTo>
                    <a:pt x="1000023" y="832040"/>
                  </a:lnTo>
                  <a:lnTo>
                    <a:pt x="1005611" y="893495"/>
                  </a:lnTo>
                  <a:lnTo>
                    <a:pt x="1011707" y="955573"/>
                  </a:lnTo>
                  <a:lnTo>
                    <a:pt x="1017943" y="1015695"/>
                  </a:lnTo>
                  <a:lnTo>
                    <a:pt x="1024813" y="1109472"/>
                  </a:lnTo>
                  <a:lnTo>
                    <a:pt x="1031303" y="1187615"/>
                  </a:lnTo>
                  <a:lnTo>
                    <a:pt x="1033195" y="1224673"/>
                  </a:lnTo>
                  <a:lnTo>
                    <a:pt x="1034897" y="1319618"/>
                  </a:lnTo>
                  <a:lnTo>
                    <a:pt x="1030465" y="1448181"/>
                  </a:lnTo>
                  <a:lnTo>
                    <a:pt x="1013929" y="1586039"/>
                  </a:lnTo>
                  <a:lnTo>
                    <a:pt x="1002296" y="1638249"/>
                  </a:lnTo>
                  <a:lnTo>
                    <a:pt x="986129" y="1683054"/>
                  </a:lnTo>
                  <a:lnTo>
                    <a:pt x="966101" y="1721561"/>
                  </a:lnTo>
                  <a:lnTo>
                    <a:pt x="943025" y="1754212"/>
                  </a:lnTo>
                  <a:lnTo>
                    <a:pt x="911250" y="1781683"/>
                  </a:lnTo>
                  <a:lnTo>
                    <a:pt x="859967" y="1811502"/>
                  </a:lnTo>
                  <a:lnTo>
                    <a:pt x="791298" y="1843316"/>
                  </a:lnTo>
                  <a:lnTo>
                    <a:pt x="751090" y="1859864"/>
                  </a:lnTo>
                  <a:lnTo>
                    <a:pt x="707326" y="1876780"/>
                  </a:lnTo>
                  <a:lnTo>
                    <a:pt x="660260" y="1894014"/>
                  </a:lnTo>
                  <a:lnTo>
                    <a:pt x="610158" y="1911515"/>
                  </a:lnTo>
                  <a:lnTo>
                    <a:pt x="557288" y="1929257"/>
                  </a:lnTo>
                  <a:lnTo>
                    <a:pt x="501904" y="1947189"/>
                  </a:lnTo>
                  <a:lnTo>
                    <a:pt x="444271" y="1965261"/>
                  </a:lnTo>
                  <a:lnTo>
                    <a:pt x="384657" y="1983435"/>
                  </a:lnTo>
                  <a:lnTo>
                    <a:pt x="323316" y="2001647"/>
                  </a:lnTo>
                  <a:lnTo>
                    <a:pt x="260527" y="2019884"/>
                  </a:lnTo>
                  <a:lnTo>
                    <a:pt x="196532" y="2038070"/>
                  </a:lnTo>
                  <a:lnTo>
                    <a:pt x="131597" y="2056180"/>
                  </a:lnTo>
                  <a:lnTo>
                    <a:pt x="66001" y="2074176"/>
                  </a:lnTo>
                  <a:lnTo>
                    <a:pt x="0" y="2091982"/>
                  </a:lnTo>
                  <a:lnTo>
                    <a:pt x="0" y="2184450"/>
                  </a:lnTo>
                  <a:lnTo>
                    <a:pt x="190741" y="2125027"/>
                  </a:lnTo>
                  <a:lnTo>
                    <a:pt x="380225" y="2064956"/>
                  </a:lnTo>
                  <a:lnTo>
                    <a:pt x="556933" y="2007920"/>
                  </a:lnTo>
                  <a:lnTo>
                    <a:pt x="661949" y="1973389"/>
                  </a:lnTo>
                  <a:lnTo>
                    <a:pt x="752754" y="1942922"/>
                  </a:lnTo>
                  <a:lnTo>
                    <a:pt x="825931" y="1917611"/>
                  </a:lnTo>
                  <a:lnTo>
                    <a:pt x="878090" y="1898523"/>
                  </a:lnTo>
                  <a:lnTo>
                    <a:pt x="934948" y="1869008"/>
                  </a:lnTo>
                  <a:lnTo>
                    <a:pt x="992733" y="1817433"/>
                  </a:lnTo>
                  <a:lnTo>
                    <a:pt x="1018781" y="1782343"/>
                  </a:lnTo>
                  <a:lnTo>
                    <a:pt x="1041209" y="1740217"/>
                  </a:lnTo>
                  <a:lnTo>
                    <a:pt x="1058722" y="1690395"/>
                  </a:lnTo>
                  <a:lnTo>
                    <a:pt x="1070051" y="1632267"/>
                  </a:lnTo>
                  <a:lnTo>
                    <a:pt x="1085265" y="1523885"/>
                  </a:lnTo>
                  <a:lnTo>
                    <a:pt x="1090676" y="1446479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17455" y="1379693"/>
              <a:ext cx="263525" cy="243840"/>
            </a:xfrm>
            <a:custGeom>
              <a:avLst/>
              <a:gdLst/>
              <a:ahLst/>
              <a:cxnLst/>
              <a:rect l="l" t="t" r="r" b="b"/>
              <a:pathLst>
                <a:path w="263525" h="243840">
                  <a:moveTo>
                    <a:pt x="148534" y="0"/>
                  </a:moveTo>
                  <a:lnTo>
                    <a:pt x="141841" y="0"/>
                  </a:lnTo>
                  <a:lnTo>
                    <a:pt x="102562" y="7357"/>
                  </a:lnTo>
                  <a:lnTo>
                    <a:pt x="67954" y="29363"/>
                  </a:lnTo>
                  <a:lnTo>
                    <a:pt x="38129" y="65917"/>
                  </a:lnTo>
                  <a:lnTo>
                    <a:pt x="13202" y="116916"/>
                  </a:lnTo>
                  <a:lnTo>
                    <a:pt x="0" y="169022"/>
                  </a:lnTo>
                  <a:lnTo>
                    <a:pt x="6224" y="187663"/>
                  </a:lnTo>
                  <a:lnTo>
                    <a:pt x="19401" y="202248"/>
                  </a:lnTo>
                  <a:lnTo>
                    <a:pt x="38158" y="210426"/>
                  </a:lnTo>
                  <a:lnTo>
                    <a:pt x="204439" y="243471"/>
                  </a:lnTo>
                  <a:lnTo>
                    <a:pt x="224628" y="243157"/>
                  </a:lnTo>
                  <a:lnTo>
                    <a:pt x="261284" y="201294"/>
                  </a:lnTo>
                  <a:lnTo>
                    <a:pt x="263485" y="148543"/>
                  </a:lnTo>
                  <a:lnTo>
                    <a:pt x="262113" y="124318"/>
                  </a:lnTo>
                  <a:lnTo>
                    <a:pt x="253994" y="81470"/>
                  </a:lnTo>
                  <a:lnTo>
                    <a:pt x="219642" y="28852"/>
                  </a:lnTo>
                  <a:lnTo>
                    <a:pt x="162516" y="1752"/>
                  </a:lnTo>
                  <a:lnTo>
                    <a:pt x="148534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4496" y="510904"/>
              <a:ext cx="70465" cy="1825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1407" y="1827506"/>
              <a:ext cx="251631" cy="20410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25955" y="2565906"/>
              <a:ext cx="532130" cy="946150"/>
            </a:xfrm>
            <a:custGeom>
              <a:avLst/>
              <a:gdLst/>
              <a:ahLst/>
              <a:cxnLst/>
              <a:rect l="l" t="t" r="r" b="b"/>
              <a:pathLst>
                <a:path w="532129" h="946150">
                  <a:moveTo>
                    <a:pt x="268452" y="0"/>
                  </a:moveTo>
                  <a:lnTo>
                    <a:pt x="0" y="80213"/>
                  </a:lnTo>
                  <a:lnTo>
                    <a:pt x="258571" y="945591"/>
                  </a:lnTo>
                  <a:lnTo>
                    <a:pt x="527024" y="865378"/>
                  </a:lnTo>
                  <a:lnTo>
                    <a:pt x="531436" y="856464"/>
                  </a:lnTo>
                  <a:lnTo>
                    <a:pt x="531545" y="834537"/>
                  </a:lnTo>
                  <a:lnTo>
                    <a:pt x="527613" y="800850"/>
                  </a:lnTo>
                  <a:lnTo>
                    <a:pt x="519905" y="756654"/>
                  </a:lnTo>
                  <a:lnTo>
                    <a:pt x="508682" y="703202"/>
                  </a:lnTo>
                  <a:lnTo>
                    <a:pt x="494206" y="641746"/>
                  </a:lnTo>
                  <a:lnTo>
                    <a:pt x="476742" y="573540"/>
                  </a:lnTo>
                  <a:lnTo>
                    <a:pt x="456550" y="499834"/>
                  </a:lnTo>
                  <a:lnTo>
                    <a:pt x="433895" y="421881"/>
                  </a:lnTo>
                  <a:lnTo>
                    <a:pt x="410073" y="344280"/>
                  </a:lnTo>
                  <a:lnTo>
                    <a:pt x="386520" y="271579"/>
                  </a:lnTo>
                  <a:lnTo>
                    <a:pt x="363703" y="204972"/>
                  </a:lnTo>
                  <a:lnTo>
                    <a:pt x="342090" y="145648"/>
                  </a:lnTo>
                  <a:lnTo>
                    <a:pt x="322148" y="94801"/>
                  </a:lnTo>
                  <a:lnTo>
                    <a:pt x="304346" y="53620"/>
                  </a:lnTo>
                  <a:lnTo>
                    <a:pt x="277030" y="5028"/>
                  </a:lnTo>
                  <a:lnTo>
                    <a:pt x="268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06008" y="2532184"/>
              <a:ext cx="688340" cy="1185545"/>
            </a:xfrm>
            <a:custGeom>
              <a:avLst/>
              <a:gdLst/>
              <a:ahLst/>
              <a:cxnLst/>
              <a:rect l="l" t="t" r="r" b="b"/>
              <a:pathLst>
                <a:path w="688339" h="1185545">
                  <a:moveTo>
                    <a:pt x="388877" y="0"/>
                  </a:moveTo>
                  <a:lnTo>
                    <a:pt x="0" y="115860"/>
                  </a:lnTo>
                  <a:lnTo>
                    <a:pt x="0" y="1185374"/>
                  </a:lnTo>
                  <a:lnTo>
                    <a:pt x="682285" y="981875"/>
                  </a:lnTo>
                  <a:lnTo>
                    <a:pt x="686755" y="974741"/>
                  </a:lnTo>
                  <a:lnTo>
                    <a:pt x="687921" y="957552"/>
                  </a:lnTo>
                  <a:lnTo>
                    <a:pt x="685948" y="931085"/>
                  </a:lnTo>
                  <a:lnTo>
                    <a:pt x="673230" y="853428"/>
                  </a:lnTo>
                  <a:lnTo>
                    <a:pt x="662812" y="803793"/>
                  </a:lnTo>
                  <a:lnTo>
                    <a:pt x="649905" y="747992"/>
                  </a:lnTo>
                  <a:lnTo>
                    <a:pt x="634672" y="686802"/>
                  </a:lnTo>
                  <a:lnTo>
                    <a:pt x="617277" y="621001"/>
                  </a:lnTo>
                  <a:lnTo>
                    <a:pt x="597880" y="551366"/>
                  </a:lnTo>
                  <a:lnTo>
                    <a:pt x="576647" y="478675"/>
                  </a:lnTo>
                  <a:lnTo>
                    <a:pt x="554522" y="406256"/>
                  </a:lnTo>
                  <a:lnTo>
                    <a:pt x="532536" y="337398"/>
                  </a:lnTo>
                  <a:lnTo>
                    <a:pt x="510980" y="272840"/>
                  </a:lnTo>
                  <a:lnTo>
                    <a:pt x="490145" y="213322"/>
                  </a:lnTo>
                  <a:lnTo>
                    <a:pt x="470320" y="159584"/>
                  </a:lnTo>
                  <a:lnTo>
                    <a:pt x="451798" y="112368"/>
                  </a:lnTo>
                  <a:lnTo>
                    <a:pt x="434867" y="72412"/>
                  </a:lnTo>
                  <a:lnTo>
                    <a:pt x="406945" y="17243"/>
                  </a:lnTo>
                  <a:lnTo>
                    <a:pt x="388877" y="0"/>
                  </a:lnTo>
                  <a:close/>
                </a:path>
              </a:pathLst>
            </a:custGeom>
            <a:solidFill>
              <a:srgbClr val="903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06008" y="3512798"/>
              <a:ext cx="684530" cy="205104"/>
            </a:xfrm>
            <a:custGeom>
              <a:avLst/>
              <a:gdLst/>
              <a:ahLst/>
              <a:cxnLst/>
              <a:rect l="l" t="t" r="r" b="b"/>
              <a:pathLst>
                <a:path w="684529" h="205104">
                  <a:moveTo>
                    <a:pt x="684406" y="0"/>
                  </a:moveTo>
                  <a:lnTo>
                    <a:pt x="683441" y="901"/>
                  </a:lnTo>
                  <a:lnTo>
                    <a:pt x="0" y="204756"/>
                  </a:lnTo>
                  <a:lnTo>
                    <a:pt x="683454" y="901"/>
                  </a:lnTo>
                  <a:lnTo>
                    <a:pt x="684406" y="0"/>
                  </a:lnTo>
                  <a:close/>
                </a:path>
              </a:pathLst>
            </a:custGeom>
            <a:solidFill>
              <a:srgbClr val="8A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1005" y="3171243"/>
              <a:ext cx="26034" cy="107950"/>
            </a:xfrm>
            <a:custGeom>
              <a:avLst/>
              <a:gdLst/>
              <a:ahLst/>
              <a:cxnLst/>
              <a:rect l="l" t="t" r="r" b="b"/>
              <a:pathLst>
                <a:path w="26035" h="107950">
                  <a:moveTo>
                    <a:pt x="0" y="0"/>
                  </a:moveTo>
                  <a:lnTo>
                    <a:pt x="7288" y="28844"/>
                  </a:lnTo>
                  <a:lnTo>
                    <a:pt x="14031" y="56468"/>
                  </a:lnTo>
                  <a:lnTo>
                    <a:pt x="20211" y="82776"/>
                  </a:lnTo>
                  <a:lnTo>
                    <a:pt x="25806" y="107670"/>
                  </a:lnTo>
                  <a:lnTo>
                    <a:pt x="20216" y="82774"/>
                  </a:lnTo>
                  <a:lnTo>
                    <a:pt x="14036" y="56464"/>
                  </a:lnTo>
                  <a:lnTo>
                    <a:pt x="7289" y="28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4268" y="3171244"/>
              <a:ext cx="123825" cy="278765"/>
            </a:xfrm>
            <a:custGeom>
              <a:avLst/>
              <a:gdLst/>
              <a:ahLst/>
              <a:cxnLst/>
              <a:rect l="l" t="t" r="r" b="b"/>
              <a:pathLst>
                <a:path w="123825" h="278764">
                  <a:moveTo>
                    <a:pt x="76746" y="0"/>
                  </a:moveTo>
                  <a:lnTo>
                    <a:pt x="0" y="23050"/>
                  </a:lnTo>
                  <a:lnTo>
                    <a:pt x="16008" y="85801"/>
                  </a:lnTo>
                  <a:lnTo>
                    <a:pt x="29775" y="143515"/>
                  </a:lnTo>
                  <a:lnTo>
                    <a:pt x="41139" y="195424"/>
                  </a:lnTo>
                  <a:lnTo>
                    <a:pt x="49941" y="240763"/>
                  </a:lnTo>
                  <a:lnTo>
                    <a:pt x="56019" y="278764"/>
                  </a:lnTo>
                  <a:lnTo>
                    <a:pt x="118706" y="260019"/>
                  </a:lnTo>
                  <a:lnTo>
                    <a:pt x="122596" y="253948"/>
                  </a:lnTo>
                  <a:lnTo>
                    <a:pt x="123683" y="239331"/>
                  </a:lnTo>
                  <a:lnTo>
                    <a:pt x="122101" y="216817"/>
                  </a:lnTo>
                  <a:lnTo>
                    <a:pt x="114168" y="164961"/>
                  </a:lnTo>
                  <a:lnTo>
                    <a:pt x="96952" y="82776"/>
                  </a:lnTo>
                  <a:lnTo>
                    <a:pt x="90776" y="56468"/>
                  </a:lnTo>
                  <a:lnTo>
                    <a:pt x="7674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06008" y="3194295"/>
              <a:ext cx="688340" cy="523875"/>
            </a:xfrm>
            <a:custGeom>
              <a:avLst/>
              <a:gdLst/>
              <a:ahLst/>
              <a:cxnLst/>
              <a:rect l="l" t="t" r="r" b="b"/>
              <a:pathLst>
                <a:path w="688339" h="523875">
                  <a:moveTo>
                    <a:pt x="628259" y="0"/>
                  </a:moveTo>
                  <a:lnTo>
                    <a:pt x="0" y="188693"/>
                  </a:lnTo>
                  <a:lnTo>
                    <a:pt x="0" y="523259"/>
                  </a:lnTo>
                  <a:lnTo>
                    <a:pt x="683441" y="319404"/>
                  </a:lnTo>
                  <a:lnTo>
                    <a:pt x="684406" y="318503"/>
                  </a:lnTo>
                  <a:lnTo>
                    <a:pt x="685206" y="317055"/>
                  </a:lnTo>
                  <a:lnTo>
                    <a:pt x="687390" y="308922"/>
                  </a:lnTo>
                  <a:lnTo>
                    <a:pt x="687923" y="295800"/>
                  </a:lnTo>
                  <a:lnTo>
                    <a:pt x="686862" y="277970"/>
                  </a:lnTo>
                  <a:lnTo>
                    <a:pt x="684266" y="255714"/>
                  </a:lnTo>
                  <a:lnTo>
                    <a:pt x="678201" y="217713"/>
                  </a:lnTo>
                  <a:lnTo>
                    <a:pt x="669399" y="172374"/>
                  </a:lnTo>
                  <a:lnTo>
                    <a:pt x="658035" y="120464"/>
                  </a:lnTo>
                  <a:lnTo>
                    <a:pt x="644268" y="62750"/>
                  </a:lnTo>
                  <a:lnTo>
                    <a:pt x="628259" y="0"/>
                  </a:lnTo>
                  <a:close/>
                </a:path>
              </a:pathLst>
            </a:custGeom>
            <a:solidFill>
              <a:srgbClr val="803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693299" y="3782855"/>
            <a:ext cx="19411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Өмір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қадам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93299" y="5759787"/>
            <a:ext cx="141414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педагог,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Медицина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қызметкері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2840" algn="l"/>
                <a:tab pos="1950085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өспірімде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етикалық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есірткінің</a:t>
            </a:r>
            <a:r>
              <a:rPr sz="1000" spc="5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таралуының</a:t>
            </a:r>
            <a:r>
              <a:rPr sz="1000" spc="5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5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04298" y="46506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(Интернет-ресурстар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арқылы)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денса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 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әсері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деректі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фильмдерді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04298" y="5143788"/>
            <a:ext cx="27520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Топтарда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есірткіге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плакаттарды,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бейнероликтерді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т.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б.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42" name="object 4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7300" y="7129883"/>
            <a:ext cx="18288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68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161225" y="7129883"/>
            <a:ext cx="1847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69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19653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оғамдық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ү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лікті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орға!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5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88950" algn="l"/>
                <a:tab pos="598170" algn="l"/>
                <a:tab pos="1021080" algn="l"/>
                <a:tab pos="1592580" algn="l"/>
                <a:tab pos="1880235" algn="l"/>
                <a:tab pos="2126615" algn="l"/>
                <a:tab pos="2384425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ткіш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қират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дің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епішілі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650647"/>
            <a:ext cx="2750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6125" algn="l"/>
                <a:tab pos="1960245" algn="l"/>
              </a:tabLst>
            </a:pPr>
            <a:r>
              <a:rPr sz="1000" spc="-1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803047"/>
            <a:ext cx="2740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Вандализмг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плака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граффит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иллюстрациялар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жасау.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аумағын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5107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5170" algn="l"/>
                <a:tab pos="1539240" algn="l"/>
                <a:tab pos="220535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ейт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5260247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693299" y="3782855"/>
            <a:ext cx="1167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оғам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4298" y="4345847"/>
            <a:ext cx="2752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8200" algn="l"/>
                <a:tab pos="154686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Қылмыстық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кодекстің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зорлық-зомбылыққа,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4298" y="4498247"/>
            <a:ext cx="1931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2770" algn="l"/>
                <a:tab pos="144145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таратуға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95532" y="4498247"/>
            <a:ext cx="3117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64009" y="4498247"/>
            <a:ext cx="191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түсіндіру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48030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ішкі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істер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органдарының,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прокуратураның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өкілдерімен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кездесулер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өткізу;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нәтижесінде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бостандығынан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айырылған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бұзушылы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ішінд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толмағандар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бейнероликтерді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70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92213" y="7129883"/>
            <a:ext cx="1543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71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BD8EC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13" name="object 13"/>
          <p:cNvSpPr txBox="1"/>
          <p:nvPr/>
        </p:nvSpPr>
        <p:spPr>
          <a:xfrm>
            <a:off x="347300" y="7129883"/>
            <a:ext cx="16954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72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73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339" y="2922399"/>
            <a:ext cx="2755265" cy="7696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Дайындық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езеңі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[мамыр-ма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сым,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8890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асырылуы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Әдістемелік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ұсынымдар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6339" y="5167171"/>
            <a:ext cx="3264535" cy="15678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29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ейк</a:t>
            </a:r>
            <a:r>
              <a:rPr sz="1200" b="1" spc="-6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олдерлерді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оқыт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[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20320" algn="just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басқармасымен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деңгейінде: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100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(5-9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тамыз)</a:t>
            </a:r>
            <a:endParaRPr sz="1000">
              <a:latin typeface="Microsoft Sans Serif"/>
              <a:cs typeface="Microsoft Sans Serif"/>
            </a:endParaRPr>
          </a:p>
          <a:p>
            <a:pPr marL="12700" marR="24765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Өңірлер деңгейінде: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8000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директордың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орынбасарларын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(12-16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аралығында)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деңгейінде: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жетекшілері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пән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(19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тамыздан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26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дейін)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2082800"/>
            <a:ext cx="2262505" cy="798195"/>
          </a:xfrm>
          <a:prstGeom prst="rect">
            <a:avLst/>
          </a:prstGeom>
          <a:solidFill>
            <a:srgbClr val="A8DDE6"/>
          </a:solidFill>
        </p:spPr>
        <p:txBody>
          <a:bodyPr vert="horz" wrap="square" lIns="0" tIns="95250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750"/>
              </a:spcBef>
            </a:pPr>
            <a:r>
              <a:rPr sz="4000" spc="-95" dirty="0">
                <a:solidFill>
                  <a:srgbClr val="FFFFFF"/>
                </a:solidFill>
                <a:latin typeface="Tahoma"/>
                <a:cs typeface="Tahoma"/>
              </a:rPr>
              <a:t>1-кезең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994" y="4239539"/>
            <a:ext cx="2262505" cy="798195"/>
          </a:xfrm>
          <a:prstGeom prst="rect">
            <a:avLst/>
          </a:prstGeom>
          <a:solidFill>
            <a:srgbClr val="D5E7B5"/>
          </a:solidFill>
        </p:spPr>
        <p:txBody>
          <a:bodyPr vert="horz" wrap="square" lIns="0" tIns="952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750"/>
              </a:spcBef>
            </a:pPr>
            <a:r>
              <a:rPr sz="4000" spc="65" dirty="0">
                <a:solidFill>
                  <a:srgbClr val="FFFFFF"/>
                </a:solidFill>
                <a:latin typeface="Tahoma"/>
                <a:cs typeface="Tahoma"/>
              </a:rPr>
              <a:t>2-кезең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0086" y="2922399"/>
            <a:ext cx="3225800" cy="5816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Білім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беру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105" dirty="0">
                <a:solidFill>
                  <a:srgbClr val="231F20"/>
                </a:solidFill>
                <a:latin typeface="Arial"/>
                <a:cs typeface="Arial"/>
              </a:rPr>
              <a:t>ұйымдарына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65" dirty="0">
                <a:solidFill>
                  <a:srgbClr val="231F20"/>
                </a:solidFill>
                <a:latin typeface="Arial"/>
                <a:cs typeface="Arial"/>
              </a:rPr>
              <a:t>енгізу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[қыркүйек,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76581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2024-2025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0086" y="5167171"/>
            <a:ext cx="2967355" cy="6172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8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200" b="1" spc="-80" dirty="0">
                <a:solidFill>
                  <a:srgbClr val="231F20"/>
                </a:solidFill>
                <a:latin typeface="Arial"/>
                <a:cs typeface="Arial"/>
              </a:rPr>
              <a:t>оринг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[2025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жылғы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қаңтар-мамыр]</a:t>
            </a:r>
            <a:endParaRPr sz="12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тиімділігін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талдамалық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3747" y="2082800"/>
            <a:ext cx="2262505" cy="798195"/>
          </a:xfrm>
          <a:prstGeom prst="rect">
            <a:avLst/>
          </a:prstGeom>
          <a:solidFill>
            <a:srgbClr val="BEB9DC"/>
          </a:solidFill>
        </p:spPr>
        <p:txBody>
          <a:bodyPr vert="horz" wrap="square" lIns="0" tIns="9525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750"/>
              </a:spcBef>
            </a:pPr>
            <a:r>
              <a:rPr sz="4000" spc="40" dirty="0">
                <a:solidFill>
                  <a:srgbClr val="FFFFFF"/>
                </a:solidFill>
                <a:latin typeface="Tahoma"/>
                <a:cs typeface="Tahoma"/>
              </a:rPr>
              <a:t>3-кезең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3747" y="4239539"/>
            <a:ext cx="2262505" cy="798195"/>
          </a:xfrm>
          <a:prstGeom prst="rect">
            <a:avLst/>
          </a:prstGeom>
          <a:solidFill>
            <a:srgbClr val="FABBA3"/>
          </a:solidFill>
        </p:spPr>
        <p:txBody>
          <a:bodyPr vert="horz" wrap="square" lIns="0" tIns="9525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750"/>
              </a:spcBef>
            </a:pPr>
            <a:r>
              <a:rPr sz="4000" spc="40" dirty="0">
                <a:solidFill>
                  <a:srgbClr val="FFFFFF"/>
                </a:solidFill>
                <a:latin typeface="Tahoma"/>
                <a:cs typeface="Tahoma"/>
              </a:rPr>
              <a:t>4-кезең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8483F-530A-930E-42CB-4AFEB15F5E63}"/>
              </a:ext>
            </a:extLst>
          </p:cNvPr>
          <p:cNvSpPr txBox="1"/>
          <p:nvPr/>
        </p:nvSpPr>
        <p:spPr>
          <a:xfrm>
            <a:off x="432072" y="289978"/>
            <a:ext cx="160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/>
              <a:t>БЛОК </a:t>
            </a:r>
            <a:r>
              <a:rPr lang="en-US" sz="3200"/>
              <a:t>III</a:t>
            </a:r>
            <a:endParaRPr lang="ru-RU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BAEC77-6B63-045F-FF69-C5A937C6CA31}"/>
              </a:ext>
            </a:extLst>
          </p:cNvPr>
          <p:cNvSpPr txBox="1"/>
          <p:nvPr/>
        </p:nvSpPr>
        <p:spPr>
          <a:xfrm>
            <a:off x="304654" y="1262738"/>
            <a:ext cx="2317845" cy="369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Іске</a:t>
            </a:r>
            <a:r>
              <a:rPr lang="ru-RU" dirty="0"/>
              <a:t> </a:t>
            </a:r>
            <a:r>
              <a:rPr lang="ru-RU" dirty="0" err="1"/>
              <a:t>асыру</a:t>
            </a:r>
            <a:r>
              <a:rPr lang="ru-RU" dirty="0"/>
              <a:t> </a:t>
            </a:r>
            <a:r>
              <a:rPr lang="ru-RU" dirty="0" err="1"/>
              <a:t>жоспары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89325" y="315555"/>
            <a:ext cx="213677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100"/>
              </a:spcBef>
            </a:pPr>
            <a:r>
              <a:rPr sz="1000" i="1" spc="-5" dirty="0">
                <a:solidFill>
                  <a:srgbClr val="231F20"/>
                </a:solidFill>
                <a:latin typeface="Roboto Lt"/>
                <a:cs typeface="Roboto Lt"/>
              </a:rPr>
              <a:t>«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Қ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ағидамы</a:t>
            </a:r>
            <a:r>
              <a:rPr sz="1000" i="1" spc="-75" dirty="0">
                <a:solidFill>
                  <a:srgbClr val="231F20"/>
                </a:solidFill>
                <a:latin typeface="Roboto Lt"/>
                <a:cs typeface="Roboto Lt"/>
              </a:rPr>
              <a:t>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30" dirty="0">
                <a:solidFill>
                  <a:srgbClr val="231F20"/>
                </a:solidFill>
                <a:latin typeface="Roboto Lt"/>
                <a:cs typeface="Roboto Lt"/>
              </a:rPr>
              <a:t>әділдік</a:t>
            </a:r>
            <a:r>
              <a:rPr sz="1000" i="1" spc="-20" dirty="0">
                <a:solidFill>
                  <a:srgbClr val="231F20"/>
                </a:solidFill>
                <a:latin typeface="Roboto Lt"/>
                <a:cs typeface="Roboto Lt"/>
              </a:rPr>
              <a:t>,</a:t>
            </a:r>
            <a:r>
              <a:rPr sz="1000" i="1" spc="10" dirty="0">
                <a:solidFill>
                  <a:srgbClr val="231F20"/>
                </a:solidFill>
                <a:latin typeface="Roboto Lt"/>
                <a:cs typeface="Roboto Lt"/>
              </a:rPr>
              <a:t> тірегімі</a:t>
            </a:r>
            <a:r>
              <a:rPr sz="1000" i="1" dirty="0">
                <a:solidFill>
                  <a:srgbClr val="231F20"/>
                </a:solidFill>
                <a:latin typeface="Roboto Lt"/>
                <a:cs typeface="Roboto Lt"/>
              </a:rPr>
              <a:t>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–  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ж</a:t>
            </a:r>
            <a:r>
              <a:rPr sz="1000" i="1" spc="-45" dirty="0">
                <a:solidFill>
                  <a:srgbClr val="231F20"/>
                </a:solidFill>
                <a:latin typeface="Roboto Lt"/>
                <a:cs typeface="Roboto Lt"/>
              </a:rPr>
              <a:t>а</a:t>
            </a:r>
            <a:r>
              <a:rPr sz="1000" i="1" spc="-60" dirty="0">
                <a:solidFill>
                  <a:srgbClr val="231F20"/>
                </a:solidFill>
                <a:latin typeface="Roboto Lt"/>
                <a:cs typeface="Roboto Lt"/>
              </a:rPr>
              <a:t>у</a:t>
            </a:r>
            <a:r>
              <a:rPr sz="1000" i="1" spc="-45" dirty="0">
                <a:solidFill>
                  <a:srgbClr val="231F20"/>
                </a:solidFill>
                <a:latin typeface="Roboto Lt"/>
                <a:cs typeface="Roboto Lt"/>
              </a:rPr>
              <a:t>ап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sz="1000" i="1" spc="-20" dirty="0">
                <a:solidFill>
                  <a:srgbClr val="231F20"/>
                </a:solidFill>
                <a:latin typeface="Roboto Lt"/>
                <a:cs typeface="Roboto Lt"/>
              </a:rPr>
              <a:t>ершілік</a:t>
            </a:r>
            <a:r>
              <a:rPr sz="1000" i="1" spc="-15" dirty="0">
                <a:solidFill>
                  <a:srgbClr val="231F20"/>
                </a:solidFill>
                <a:latin typeface="Roboto Lt"/>
                <a:cs typeface="Roboto Lt"/>
              </a:rPr>
              <a:t>,</a:t>
            </a:r>
            <a:r>
              <a:rPr sz="1000" i="1" spc="10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ма</a:t>
            </a:r>
            <a:r>
              <a:rPr sz="1000" i="1" spc="-85" dirty="0">
                <a:solidFill>
                  <a:srgbClr val="231F20"/>
                </a:solidFill>
                <a:latin typeface="Roboto Lt"/>
                <a:cs typeface="Roboto Lt"/>
              </a:rPr>
              <a:t>қ</a:t>
            </a:r>
            <a:r>
              <a:rPr sz="1000" i="1" spc="-114" dirty="0">
                <a:solidFill>
                  <a:srgbClr val="231F20"/>
                </a:solidFill>
                <a:latin typeface="Roboto Lt"/>
                <a:cs typeface="Roboto Lt"/>
              </a:rPr>
              <a:t>с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атымыз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50" dirty="0">
                <a:solidFill>
                  <a:srgbClr val="231F20"/>
                </a:solidFill>
                <a:latin typeface="Roboto Lt"/>
                <a:cs typeface="Roboto Lt"/>
              </a:rPr>
              <a:t>ө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р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леу»</a:t>
            </a:r>
            <a:endParaRPr sz="1000">
              <a:latin typeface="Roboto Lt"/>
              <a:cs typeface="Roboto Lt"/>
            </a:endParaRPr>
          </a:p>
          <a:p>
            <a:pPr marR="5080" algn="r">
              <a:lnSpc>
                <a:spcPct val="100000"/>
              </a:lnSpc>
              <a:spcBef>
                <a:spcPts val="280"/>
              </a:spcBef>
            </a:pPr>
            <a:r>
              <a:rPr sz="1000" b="1" i="1" spc="-80" dirty="0">
                <a:solidFill>
                  <a:srgbClr val="231F20"/>
                </a:solidFill>
                <a:latin typeface="Arial"/>
                <a:cs typeface="Arial"/>
              </a:rPr>
              <a:t>Қ.Тоқаев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</a:pP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Ұ</a:t>
            </a:r>
            <a:r>
              <a:rPr sz="1400" b="1" spc="-145" dirty="0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ты</a:t>
            </a:r>
            <a:r>
              <a:rPr sz="1400" b="1" spc="-7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біре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г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ейлік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4291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624205" marR="330835" indent="-339090">
              <a:lnSpc>
                <a:spcPct val="100000"/>
              </a:lnSpc>
            </a:pP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Құқықты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00B6C9"/>
                </a:solidFill>
                <a:latin typeface="Arial"/>
                <a:cs typeface="Arial"/>
              </a:rPr>
              <a:t>мәдениет  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және</a:t>
            </a:r>
            <a:r>
              <a:rPr sz="1400" b="1" spc="-2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медиа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сауаттылық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94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57834">
              <a:lnSpc>
                <a:spcPct val="100000"/>
              </a:lnSpc>
              <a:spcBef>
                <a:spcPts val="1395"/>
              </a:spcBef>
            </a:pP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Қоғамға</a:t>
            </a:r>
            <a:r>
              <a:rPr sz="1400" b="1" spc="-4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қызмет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4291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58470">
              <a:lnSpc>
                <a:spcPct val="100000"/>
              </a:lnSpc>
              <a:spcBef>
                <a:spcPts val="1395"/>
              </a:spcBef>
            </a:pPr>
            <a:r>
              <a:rPr sz="1400" b="1" spc="-170" dirty="0">
                <a:solidFill>
                  <a:srgbClr val="00B6C9"/>
                </a:solidFill>
                <a:latin typeface="Arial"/>
                <a:cs typeface="Arial"/>
              </a:rPr>
              <a:t>Б</a:t>
            </a:r>
            <a:r>
              <a:rPr sz="1400" b="1" spc="-165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120" dirty="0">
                <a:solidFill>
                  <a:srgbClr val="00B6C9"/>
                </a:solidFill>
                <a:latin typeface="Arial"/>
                <a:cs typeface="Arial"/>
              </a:rPr>
              <a:t>ллин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г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сі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з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әлем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69545">
              <a:lnSpc>
                <a:spcPct val="100000"/>
              </a:lnSpc>
              <a:spcBef>
                <a:spcPts val="1395"/>
              </a:spcBef>
            </a:pP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Э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ологиялы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мәдениет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4291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/>
              <a:cs typeface="Times New Roman"/>
            </a:endParaRPr>
          </a:p>
          <a:p>
            <a:pPr marL="772795" marR="270510" indent="-553085">
              <a:lnSpc>
                <a:spcPct val="100000"/>
              </a:lnSpc>
            </a:pPr>
            <a:r>
              <a:rPr sz="1400" b="1" spc="-215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әрбие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00B6C9"/>
                </a:solidFill>
                <a:latin typeface="Arial"/>
                <a:cs typeface="Arial"/>
              </a:rPr>
              <a:t>парадигмасын  </a:t>
            </a:r>
            <a:r>
              <a:rPr sz="1400" b="1" spc="-75" dirty="0">
                <a:solidFill>
                  <a:srgbClr val="00B6C9"/>
                </a:solidFill>
                <a:latin typeface="Arial"/>
                <a:cs typeface="Arial"/>
              </a:rPr>
              <a:t>жаңарту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1600" y="2010563"/>
            <a:ext cx="4404614" cy="440461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7300" y="7129883"/>
            <a:ext cx="977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2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4156" y="7129883"/>
            <a:ext cx="1009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E120-4DE4-A267-54A4-67EEEF3E4110}"/>
              </a:ext>
            </a:extLst>
          </p:cNvPr>
          <p:cNvSpPr txBox="1"/>
          <p:nvPr/>
        </p:nvSpPr>
        <p:spPr>
          <a:xfrm>
            <a:off x="149152" y="204247"/>
            <a:ext cx="5348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Тәрбие</a:t>
            </a:r>
            <a:r>
              <a:rPr lang="ru-RU" dirty="0"/>
              <a:t> </a:t>
            </a:r>
            <a:r>
              <a:rPr lang="ru-RU" dirty="0" err="1"/>
              <a:t>үштағанының</a:t>
            </a:r>
            <a:r>
              <a:rPr lang="ru-RU" dirty="0"/>
              <a:t> </a:t>
            </a:r>
            <a:r>
              <a:rPr lang="ru-RU" dirty="0" err="1"/>
              <a:t>идеологемалары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9994" y="1212557"/>
            <a:ext cx="3699510" cy="1663700"/>
          </a:xfrm>
          <a:prstGeom prst="rect">
            <a:avLst/>
          </a:prstGeom>
          <a:solidFill>
            <a:srgbClr val="E8F2D8"/>
          </a:solidFill>
        </p:spPr>
        <p:txBody>
          <a:bodyPr vert="horz" wrap="square" lIns="0" tIns="100330" rIns="0" bIns="0" rtlCol="0">
            <a:spAutoFit/>
          </a:bodyPr>
          <a:lstStyle/>
          <a:p>
            <a:pPr marL="254000" marR="242570" algn="just">
              <a:lnSpc>
                <a:spcPct val="100000"/>
              </a:lnSpc>
              <a:spcBef>
                <a:spcPts val="790"/>
              </a:spcBef>
              <a:buChar char="•"/>
              <a:tabLst>
                <a:tab pos="434340" algn="l"/>
              </a:tabLst>
            </a:pP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ҚР</a:t>
            </a:r>
            <a:r>
              <a:rPr sz="12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Оқу-ағарту</a:t>
            </a:r>
            <a:r>
              <a:rPr sz="1200" spc="22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министрлігінің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ресми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сайттарында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жарияланады</a:t>
            </a:r>
            <a:endParaRPr sz="1200">
              <a:latin typeface="Microsoft Sans Serif"/>
              <a:cs typeface="Microsoft Sans Serif"/>
            </a:endParaRPr>
          </a:p>
          <a:p>
            <a:pPr marL="254000" marR="242570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434340" algn="l"/>
              </a:tabLst>
            </a:pP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«Біртұтас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тәрбие»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бағдарламасы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шеңберін-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дегі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маңызды,</a:t>
            </a:r>
            <a:r>
              <a:rPr sz="12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мәні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оғары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уме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 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іс-шараларды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#Біртұтас_тәрбие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хэштегімен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685614"/>
            <a:ext cx="10692130" cy="2874645"/>
            <a:chOff x="0" y="4685614"/>
            <a:chExt cx="10692130" cy="28746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85614"/>
              <a:ext cx="10691990" cy="28743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46001" y="4685614"/>
              <a:ext cx="5346065" cy="2874645"/>
            </a:xfrm>
            <a:custGeom>
              <a:avLst/>
              <a:gdLst/>
              <a:ahLst/>
              <a:cxnLst/>
              <a:rect l="l" t="t" r="r" b="b"/>
              <a:pathLst>
                <a:path w="5346065" h="2874645">
                  <a:moveTo>
                    <a:pt x="5345988" y="0"/>
                  </a:moveTo>
                  <a:lnTo>
                    <a:pt x="0" y="0"/>
                  </a:lnTo>
                  <a:lnTo>
                    <a:pt x="0" y="2874391"/>
                  </a:lnTo>
                  <a:lnTo>
                    <a:pt x="5345988" y="2874391"/>
                  </a:lnTo>
                  <a:lnTo>
                    <a:pt x="5345988" y="0"/>
                  </a:lnTo>
                  <a:close/>
                </a:path>
              </a:pathLst>
            </a:custGeom>
            <a:solidFill>
              <a:srgbClr val="FFED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31226" y="3008629"/>
            <a:ext cx="3448685" cy="1303655"/>
          </a:xfrm>
          <a:prstGeom prst="rect">
            <a:avLst/>
          </a:prstGeom>
          <a:solidFill>
            <a:srgbClr val="FFEDCE"/>
          </a:solidFill>
        </p:spPr>
        <p:txBody>
          <a:bodyPr vert="horz" wrap="square" lIns="0" tIns="88900" rIns="0" bIns="0" rtlCol="0">
            <a:spAutoFit/>
          </a:bodyPr>
          <a:lstStyle/>
          <a:p>
            <a:pPr marL="261620" marR="124460">
              <a:lnSpc>
                <a:spcPct val="100000"/>
              </a:lnSpc>
              <a:spcBef>
                <a:spcPts val="700"/>
              </a:spcBef>
              <a:buChar char="•"/>
              <a:tabLst>
                <a:tab pos="441959" algn="l"/>
              </a:tabLst>
            </a:pP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Республикалық</a:t>
            </a:r>
            <a:r>
              <a:rPr sz="12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200" spc="1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өңірлік</a:t>
            </a:r>
            <a:r>
              <a:rPr sz="12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ақпараттандыру</a:t>
            </a:r>
            <a:endParaRPr sz="1200">
              <a:latin typeface="Microsoft Sans Serif"/>
              <a:cs typeface="Microsoft Sans Serif"/>
            </a:endParaRPr>
          </a:p>
          <a:p>
            <a:pPr marL="261620" marR="124460">
              <a:lnSpc>
                <a:spcPct val="100000"/>
              </a:lnSpc>
              <a:spcBef>
                <a:spcPts val="280"/>
              </a:spcBef>
              <a:buChar char="•"/>
              <a:tabLst>
                <a:tab pos="441959" algn="l"/>
                <a:tab pos="982980" algn="l"/>
                <a:tab pos="1489075" algn="l"/>
                <a:tab pos="2627630" algn="l"/>
              </a:tabLst>
            </a:pP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ұйымдарында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визуалды-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5995" y="1212557"/>
            <a:ext cx="3448685" cy="1663700"/>
          </a:xfrm>
          <a:custGeom>
            <a:avLst/>
            <a:gdLst/>
            <a:ahLst/>
            <a:cxnLst/>
            <a:rect l="l" t="t" r="r" b="b"/>
            <a:pathLst>
              <a:path w="3448684" h="1663700">
                <a:moveTo>
                  <a:pt x="3448418" y="0"/>
                </a:moveTo>
                <a:lnTo>
                  <a:pt x="0" y="0"/>
                </a:lnTo>
                <a:lnTo>
                  <a:pt x="0" y="1663560"/>
                </a:lnTo>
                <a:lnTo>
                  <a:pt x="3448418" y="1663560"/>
                </a:lnTo>
                <a:lnTo>
                  <a:pt x="3448418" y="0"/>
                </a:lnTo>
                <a:close/>
              </a:path>
            </a:pathLst>
          </a:custGeom>
          <a:solidFill>
            <a:srgbClr val="CCE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77227" y="3008629"/>
            <a:ext cx="3448685" cy="1303655"/>
          </a:xfrm>
          <a:custGeom>
            <a:avLst/>
            <a:gdLst/>
            <a:ahLst/>
            <a:cxnLst/>
            <a:rect l="l" t="t" r="r" b="b"/>
            <a:pathLst>
              <a:path w="3448684" h="1303654">
                <a:moveTo>
                  <a:pt x="3448418" y="0"/>
                </a:moveTo>
                <a:lnTo>
                  <a:pt x="0" y="0"/>
                </a:lnTo>
                <a:lnTo>
                  <a:pt x="0" y="1303248"/>
                </a:lnTo>
                <a:lnTo>
                  <a:pt x="3448418" y="1303248"/>
                </a:lnTo>
                <a:lnTo>
                  <a:pt x="3448418" y="0"/>
                </a:lnTo>
                <a:close/>
              </a:path>
            </a:pathLst>
          </a:custGeom>
          <a:solidFill>
            <a:srgbClr val="F2F1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9999" y="1300205"/>
            <a:ext cx="3042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  <a:tab pos="982980" algn="l"/>
                <a:tab pos="1811020" algn="l"/>
                <a:tab pos="2484755" algn="l"/>
              </a:tabLst>
            </a:pP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Бірыңғай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визуалды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тил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(ло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тип,</a:t>
            </a:r>
            <a:r>
              <a:rPr sz="12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палитрасы,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шри</a:t>
            </a:r>
            <a:r>
              <a:rPr sz="12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ф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2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644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75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5879" y="1701932"/>
            <a:ext cx="1235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2766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шеңберіндегі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08905" y="1701932"/>
            <a:ext cx="788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9243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 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айналымын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9999" y="1701932"/>
            <a:ext cx="973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</a:tabLst>
            </a:pP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әрекеттесуді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оңтайланды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3207" y="2067692"/>
            <a:ext cx="1873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23875" algn="l"/>
                <a:tab pos="934085" algn="l"/>
                <a:tab pos="1602105" algn="l"/>
              </a:tabLst>
            </a:pP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	</a:t>
            </a:r>
            <a:r>
              <a:rPr sz="12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QR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дтар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59999" y="2250571"/>
            <a:ext cx="1915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инфографикала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38965" y="3084809"/>
            <a:ext cx="3079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</a:tabLst>
            </a:pP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Мерчандайзинг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440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200" spc="4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құндылықтарды,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құзыреттерді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символдар,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ою-өрнектер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(қалам,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сөмке,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киім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7674A6-33F6-F6A9-917B-59BFC2893711}"/>
              </a:ext>
            </a:extLst>
          </p:cNvPr>
          <p:cNvSpPr txBox="1"/>
          <p:nvPr/>
        </p:nvSpPr>
        <p:spPr>
          <a:xfrm>
            <a:off x="511765" y="257051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Ақпараттық</a:t>
            </a:r>
            <a:r>
              <a:rPr lang="ru-RU" dirty="0"/>
              <a:t> </a:t>
            </a:r>
            <a:r>
              <a:rPr lang="ru-RU" dirty="0" err="1"/>
              <a:t>қолдау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71986-99A9-9A9A-4A21-026AC1546C5B}"/>
              </a:ext>
            </a:extLst>
          </p:cNvPr>
          <p:cNvSpPr txBox="1"/>
          <p:nvPr/>
        </p:nvSpPr>
        <p:spPr>
          <a:xfrm>
            <a:off x="5464195" y="344699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Бренділеу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1598" y="1118831"/>
            <a:ext cx="974725" cy="5394325"/>
            <a:chOff x="7251598" y="1118831"/>
            <a:chExt cx="974725" cy="5394325"/>
          </a:xfrm>
        </p:grpSpPr>
        <p:sp>
          <p:nvSpPr>
            <p:cNvPr id="3" name="object 3"/>
            <p:cNvSpPr/>
            <p:nvPr/>
          </p:nvSpPr>
          <p:spPr>
            <a:xfrm>
              <a:off x="7251598" y="1122006"/>
              <a:ext cx="974725" cy="584835"/>
            </a:xfrm>
            <a:custGeom>
              <a:avLst/>
              <a:gdLst/>
              <a:ahLst/>
              <a:cxnLst/>
              <a:rect l="l" t="t" r="r" b="b"/>
              <a:pathLst>
                <a:path w="974725" h="584835">
                  <a:moveTo>
                    <a:pt x="974394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974394" y="584822"/>
                  </a:lnTo>
                  <a:lnTo>
                    <a:pt x="974394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55586" y="1122006"/>
              <a:ext cx="967740" cy="5387975"/>
            </a:xfrm>
            <a:custGeom>
              <a:avLst/>
              <a:gdLst/>
              <a:ahLst/>
              <a:cxnLst/>
              <a:rect l="l" t="t" r="r" b="b"/>
              <a:pathLst>
                <a:path w="967740" h="5387975">
                  <a:moveTo>
                    <a:pt x="0" y="0"/>
                  </a:moveTo>
                  <a:lnTo>
                    <a:pt x="967244" y="0"/>
                  </a:lnTo>
                  <a:lnTo>
                    <a:pt x="967244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58761" y="1125181"/>
            <a:ext cx="961390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620"/>
              </a:spcBef>
            </a:pPr>
            <a:r>
              <a:rPr sz="1100" spc="-20" dirty="0">
                <a:solidFill>
                  <a:srgbClr val="009DCF"/>
                </a:solidFill>
                <a:latin typeface="Microsoft Sans Serif"/>
                <a:cs typeface="Microsoft Sans Serif"/>
              </a:rPr>
              <a:t>Іс-шара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52674" y="3085252"/>
            <a:ext cx="567055" cy="1431925"/>
            <a:chOff x="5052674" y="3085252"/>
            <a:chExt cx="567055" cy="1431925"/>
          </a:xfrm>
        </p:grpSpPr>
        <p:sp>
          <p:nvSpPr>
            <p:cNvPr id="7" name="object 7"/>
            <p:cNvSpPr/>
            <p:nvPr/>
          </p:nvSpPr>
          <p:spPr>
            <a:xfrm>
              <a:off x="5120031" y="3085252"/>
              <a:ext cx="499745" cy="1431925"/>
            </a:xfrm>
            <a:custGeom>
              <a:avLst/>
              <a:gdLst/>
              <a:ahLst/>
              <a:cxnLst/>
              <a:rect l="l" t="t" r="r" b="b"/>
              <a:pathLst>
                <a:path w="499745" h="1431925">
                  <a:moveTo>
                    <a:pt x="0" y="0"/>
                  </a:moveTo>
                  <a:lnTo>
                    <a:pt x="0" y="1431404"/>
                  </a:lnTo>
                  <a:lnTo>
                    <a:pt x="499567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52674" y="3085252"/>
              <a:ext cx="499745" cy="1431925"/>
            </a:xfrm>
            <a:custGeom>
              <a:avLst/>
              <a:gdLst/>
              <a:ahLst/>
              <a:cxnLst/>
              <a:rect l="l" t="t" r="r" b="b"/>
              <a:pathLst>
                <a:path w="499745" h="1431925">
                  <a:moveTo>
                    <a:pt x="0" y="0"/>
                  </a:moveTo>
                  <a:lnTo>
                    <a:pt x="0" y="1431404"/>
                  </a:lnTo>
                  <a:lnTo>
                    <a:pt x="499567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078429" y="1118831"/>
            <a:ext cx="1908175" cy="5394325"/>
            <a:chOff x="3078429" y="1118831"/>
            <a:chExt cx="1908175" cy="5394325"/>
          </a:xfrm>
        </p:grpSpPr>
        <p:sp>
          <p:nvSpPr>
            <p:cNvPr id="10" name="object 10"/>
            <p:cNvSpPr/>
            <p:nvPr/>
          </p:nvSpPr>
          <p:spPr>
            <a:xfrm>
              <a:off x="3080969" y="170682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30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00B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80969" y="251053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0969" y="3314242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0969" y="411794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80969" y="492165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80969" y="5725350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4779" y="1122006"/>
              <a:ext cx="1901825" cy="584835"/>
            </a:xfrm>
            <a:custGeom>
              <a:avLst/>
              <a:gdLst/>
              <a:ahLst/>
              <a:cxnLst/>
              <a:rect l="l" t="t" r="r" b="b"/>
              <a:pathLst>
                <a:path w="1901825" h="584835">
                  <a:moveTo>
                    <a:pt x="1901228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901228" y="584822"/>
                  </a:lnTo>
                  <a:lnTo>
                    <a:pt x="1901228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81604" y="1122006"/>
              <a:ext cx="1901825" cy="5387975"/>
            </a:xfrm>
            <a:custGeom>
              <a:avLst/>
              <a:gdLst/>
              <a:ahLst/>
              <a:cxnLst/>
              <a:rect l="l" t="t" r="r" b="b"/>
              <a:pathLst>
                <a:path w="1901825" h="5387975">
                  <a:moveTo>
                    <a:pt x="0" y="0"/>
                  </a:moveTo>
                  <a:lnTo>
                    <a:pt x="1901228" y="0"/>
                  </a:lnTo>
                  <a:lnTo>
                    <a:pt x="1901228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63486" y="1122006"/>
            <a:ext cx="1713230" cy="584835"/>
          </a:xfrm>
          <a:custGeom>
            <a:avLst/>
            <a:gdLst/>
            <a:ahLst/>
            <a:cxnLst/>
            <a:rect l="l" t="t" r="r" b="b"/>
            <a:pathLst>
              <a:path w="1713230" h="584835">
                <a:moveTo>
                  <a:pt x="1712760" y="0"/>
                </a:moveTo>
                <a:lnTo>
                  <a:pt x="0" y="0"/>
                </a:lnTo>
                <a:lnTo>
                  <a:pt x="0" y="584822"/>
                </a:lnTo>
                <a:lnTo>
                  <a:pt x="1712760" y="584822"/>
                </a:lnTo>
                <a:lnTo>
                  <a:pt x="1712760" y="0"/>
                </a:lnTo>
                <a:close/>
              </a:path>
            </a:pathLst>
          </a:custGeom>
          <a:solidFill>
            <a:srgbClr val="FF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7300" y="296505"/>
            <a:ext cx="43688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парадигмасын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жаңарту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ts val="1140"/>
              </a:lnSpc>
            </a:pPr>
            <a:r>
              <a:rPr sz="10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(Қазақстан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Республикасы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Президентінің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құрылтайда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сөзіне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сәйкес)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85695" y="1122006"/>
            <a:ext cx="582930" cy="5391150"/>
          </a:xfrm>
          <a:prstGeom prst="rect">
            <a:avLst/>
          </a:prstGeom>
          <a:solidFill>
            <a:srgbClr val="009DCF"/>
          </a:solidFill>
        </p:spPr>
        <p:txBody>
          <a:bodyPr vert="horz" wrap="square" lIns="0" tIns="81915" rIns="0" bIns="0" rtlCol="0">
            <a:spAutoFit/>
          </a:bodyPr>
          <a:lstStyle/>
          <a:p>
            <a:pPr marL="3810" indent="98425">
              <a:lnSpc>
                <a:spcPct val="100000"/>
              </a:lnSpc>
              <a:spcBef>
                <a:spcPts val="645"/>
              </a:spcBef>
            </a:pP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Шешу 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лдары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6692786"/>
            <a:ext cx="4659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8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Тоқаевтың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құрылтайдың</a:t>
            </a:r>
            <a:r>
              <a:rPr sz="8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«Әділетті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</a:t>
            </a:r>
            <a:r>
              <a:rPr sz="8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азамат»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атты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екінші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отырысында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17</a:t>
            </a:r>
            <a:r>
              <a:rPr sz="8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маусым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2023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6344" y="1128356"/>
            <a:ext cx="1707514" cy="578485"/>
          </a:xfrm>
          <a:prstGeom prst="rect">
            <a:avLst/>
          </a:prstGeom>
          <a:solidFill>
            <a:srgbClr val="FFF1E3"/>
          </a:solidFill>
        </p:spPr>
        <p:txBody>
          <a:bodyPr vert="horz" wrap="square" lIns="0" tIns="75565" rIns="0" bIns="0" rtlCol="0">
            <a:spAutoFit/>
          </a:bodyPr>
          <a:lstStyle/>
          <a:p>
            <a:pPr marL="572770" marR="417195" indent="-149225">
              <a:lnSpc>
                <a:spcPct val="100000"/>
              </a:lnSpc>
              <a:spcBef>
                <a:spcPts val="595"/>
              </a:spcBef>
            </a:pPr>
            <a:r>
              <a:rPr sz="1100" spc="-260" dirty="0">
                <a:solidFill>
                  <a:srgbClr val="F89725"/>
                </a:solidFill>
                <a:latin typeface="Microsoft Sans Serif"/>
                <a:cs typeface="Microsoft Sans Serif"/>
              </a:rPr>
              <a:t>Қ</a:t>
            </a:r>
            <a:r>
              <a:rPr sz="1100" spc="-110" dirty="0">
                <a:solidFill>
                  <a:srgbClr val="F89725"/>
                </a:solidFill>
                <a:latin typeface="Microsoft Sans Serif"/>
                <a:cs typeface="Microsoft Sans Serif"/>
              </a:rPr>
              <a:t>азірг</a:t>
            </a:r>
            <a:r>
              <a:rPr sz="1100" spc="-55" dirty="0">
                <a:solidFill>
                  <a:srgbClr val="F89725"/>
                </a:solidFill>
                <a:latin typeface="Microsoft Sans Serif"/>
                <a:cs typeface="Microsoft Sans Serif"/>
              </a:rPr>
              <a:t>і</a:t>
            </a:r>
            <a:r>
              <a:rPr sz="1100" spc="-135" dirty="0">
                <a:solidFill>
                  <a:srgbClr val="F89725"/>
                </a:solidFill>
                <a:latin typeface="Microsoft Sans Serif"/>
                <a:cs typeface="Microsoft Sans Serif"/>
              </a:rPr>
              <a:t> қ</a:t>
            </a:r>
            <a:r>
              <a:rPr sz="1100" spc="-114" dirty="0">
                <a:solidFill>
                  <a:srgbClr val="F89725"/>
                </a:solidFill>
                <a:latin typeface="Microsoft Sans Serif"/>
                <a:cs typeface="Microsoft Sans Serif"/>
              </a:rPr>
              <a:t>оғ</a:t>
            </a:r>
            <a:r>
              <a:rPr sz="1100" spc="-135" dirty="0">
                <a:solidFill>
                  <a:srgbClr val="F89725"/>
                </a:solidFill>
                <a:latin typeface="Microsoft Sans Serif"/>
                <a:cs typeface="Microsoft Sans Serif"/>
              </a:rPr>
              <a:t>амның  </a:t>
            </a:r>
            <a:r>
              <a:rPr sz="1100" spc="-150" dirty="0">
                <a:solidFill>
                  <a:srgbClr val="F89725"/>
                </a:solidFill>
                <a:latin typeface="Microsoft Sans Serif"/>
                <a:cs typeface="Microsoft Sans Serif"/>
              </a:rPr>
              <a:t>мәселелері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84779" y="1125181"/>
            <a:ext cx="1895475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606425">
              <a:lnSpc>
                <a:spcPct val="100000"/>
              </a:lnSpc>
              <a:spcBef>
                <a:spcPts val="620"/>
              </a:spcBef>
            </a:pPr>
            <a:r>
              <a:rPr sz="1100" spc="-160" dirty="0">
                <a:solidFill>
                  <a:srgbClr val="009DCF"/>
                </a:solidFill>
                <a:latin typeface="Microsoft Sans Serif"/>
                <a:cs typeface="Microsoft Sans Serif"/>
              </a:rPr>
              <a:t>Құндылықтар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9258" y="1878376"/>
            <a:ext cx="320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Вейп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61681" y="1938066"/>
            <a:ext cx="967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11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елсіз</a:t>
            </a:r>
            <a:r>
              <a:rPr sz="1000" spc="10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і</a:t>
            </a:r>
            <a:r>
              <a:rPr sz="1000" spc="6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1681" y="2090466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Отаншылдық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23700" y="1901492"/>
            <a:ext cx="177165" cy="604520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МЖМББС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82959" y="3314240"/>
            <a:ext cx="518159" cy="826769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endParaRPr sz="1000">
              <a:latin typeface="Microsoft Sans Serif"/>
              <a:cs typeface="Microsoft Sans Serif"/>
            </a:endParaRPr>
          </a:p>
          <a:p>
            <a:pPr marL="12700" marR="161925">
              <a:lnSpc>
                <a:spcPct val="100000"/>
              </a:lnSpc>
              <a:spcBef>
                <a:spcPts val="285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леу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 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71300" y="4944412"/>
            <a:ext cx="329565" cy="654685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Алдын-алу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39258" y="2486828"/>
            <a:ext cx="810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231F20"/>
                </a:solidFill>
                <a:latin typeface="Tahoma"/>
                <a:cs typeface="Tahoma"/>
              </a:rPr>
              <a:t>Нашақорлық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61681" y="2755433"/>
            <a:ext cx="663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Бі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лі</a:t>
            </a:r>
            <a:r>
              <a:rPr sz="1000" spc="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61681" y="2907833"/>
            <a:ext cx="545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Ынтымақ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9258" y="4924085"/>
            <a:ext cx="519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spc="30" dirty="0">
                <a:solidFill>
                  <a:srgbClr val="231F20"/>
                </a:solidFill>
                <a:latin typeface="Tahoma"/>
                <a:cs typeface="Tahoma"/>
              </a:rPr>
              <a:t>ллинг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61681" y="5980090"/>
            <a:ext cx="1134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асампазд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sz="1000" spc="2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61681" y="6132490"/>
            <a:ext cx="800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Жаңашылдық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9258" y="3722539"/>
            <a:ext cx="703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Вандализм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61681" y="4414815"/>
            <a:ext cx="913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</a:t>
            </a:r>
            <a:r>
              <a:rPr sz="1000" spc="25" dirty="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тіп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9258" y="6195483"/>
            <a:ext cx="1019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solidFill>
                  <a:srgbClr val="231F20"/>
                </a:solidFill>
                <a:latin typeface="Tahoma"/>
                <a:cs typeface="Tahoma"/>
              </a:rPr>
              <a:t>Ысырапшылдық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9258" y="3104683"/>
            <a:ext cx="709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Лудомания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61681" y="3565185"/>
            <a:ext cx="744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ілді</a:t>
            </a:r>
            <a:r>
              <a:rPr sz="1000" spc="5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61681" y="3717585"/>
            <a:ext cx="872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ап</a:t>
            </a:r>
            <a:r>
              <a:rPr sz="1000" spc="-3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ершілік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9258" y="5482885"/>
            <a:ext cx="5276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Зорлық-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9258" y="5635285"/>
            <a:ext cx="652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зомбылық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9258" y="4270543"/>
            <a:ext cx="2971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Діни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39258" y="4422943"/>
            <a:ext cx="758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231F20"/>
                </a:solidFill>
                <a:latin typeface="Tahoma"/>
                <a:cs typeface="Tahoma"/>
              </a:rPr>
              <a:t>экстремизм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61681" y="5174275"/>
            <a:ext cx="10839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ңбек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лы</a:t>
            </a:r>
            <a:r>
              <a:rPr sz="1000" spc="20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61681" y="5326675"/>
            <a:ext cx="919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әсіб</a:t>
            </a:r>
            <a:r>
              <a:rPr sz="1000" spc="55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білі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тілік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11469" y="2493436"/>
            <a:ext cx="267335" cy="2696845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Тәрбиенің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құндылыққа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Tahoma"/>
                <a:cs typeface="Tahoma"/>
              </a:rPr>
              <a:t>бағдарланған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59069" y="2819699"/>
            <a:ext cx="267335" cy="2044064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құзыреттілік</a:t>
            </a:r>
            <a:r>
              <a:rPr sz="1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тәсілдерін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қолдану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59994" y="1122006"/>
            <a:ext cx="1887855" cy="5391150"/>
            <a:chOff x="359994" y="1122006"/>
            <a:chExt cx="1887855" cy="5391150"/>
          </a:xfrm>
        </p:grpSpPr>
        <p:sp>
          <p:nvSpPr>
            <p:cNvPr id="51" name="object 51"/>
            <p:cNvSpPr/>
            <p:nvPr/>
          </p:nvSpPr>
          <p:spPr>
            <a:xfrm>
              <a:off x="363169" y="1125181"/>
              <a:ext cx="1713864" cy="5384800"/>
            </a:xfrm>
            <a:custGeom>
              <a:avLst/>
              <a:gdLst/>
              <a:ahLst/>
              <a:cxnLst/>
              <a:rect l="l" t="t" r="r" b="b"/>
              <a:pathLst>
                <a:path w="1713864" h="5384800">
                  <a:moveTo>
                    <a:pt x="0" y="0"/>
                  </a:moveTo>
                  <a:lnTo>
                    <a:pt x="1713369" y="0"/>
                  </a:lnTo>
                  <a:lnTo>
                    <a:pt x="1713369" y="5384304"/>
                  </a:lnTo>
                  <a:lnTo>
                    <a:pt x="0" y="538430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897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42" y="1881413"/>
              <a:ext cx="253212" cy="2001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80" y="2458298"/>
              <a:ext cx="256164" cy="25679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305" y="3107295"/>
              <a:ext cx="221284" cy="21893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877" y="3723566"/>
              <a:ext cx="236473" cy="22352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889" y="4319183"/>
              <a:ext cx="207949" cy="22986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786" y="4915242"/>
              <a:ext cx="58331" cy="8726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672" y="4948123"/>
              <a:ext cx="238560" cy="1943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005" y="5539333"/>
              <a:ext cx="233895" cy="22860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35965" y="6140589"/>
              <a:ext cx="242570" cy="241935"/>
            </a:xfrm>
            <a:custGeom>
              <a:avLst/>
              <a:gdLst/>
              <a:ahLst/>
              <a:cxnLst/>
              <a:rect l="l" t="t" r="r" b="b"/>
              <a:pathLst>
                <a:path w="242570" h="241935">
                  <a:moveTo>
                    <a:pt x="24193" y="217754"/>
                  </a:moveTo>
                  <a:lnTo>
                    <a:pt x="16129" y="217754"/>
                  </a:lnTo>
                  <a:lnTo>
                    <a:pt x="16129" y="225818"/>
                  </a:lnTo>
                  <a:lnTo>
                    <a:pt x="24193" y="225818"/>
                  </a:lnTo>
                  <a:lnTo>
                    <a:pt x="24193" y="217754"/>
                  </a:lnTo>
                  <a:close/>
                </a:path>
                <a:path w="242570" h="241935">
                  <a:moveTo>
                    <a:pt x="169354" y="49758"/>
                  </a:moveTo>
                  <a:lnTo>
                    <a:pt x="168732" y="48539"/>
                  </a:lnTo>
                  <a:lnTo>
                    <a:pt x="148018" y="33591"/>
                  </a:lnTo>
                  <a:lnTo>
                    <a:pt x="156108" y="27762"/>
                  </a:lnTo>
                  <a:lnTo>
                    <a:pt x="156730" y="26543"/>
                  </a:lnTo>
                  <a:lnTo>
                    <a:pt x="156730" y="24244"/>
                  </a:lnTo>
                  <a:lnTo>
                    <a:pt x="119164" y="1498"/>
                  </a:lnTo>
                  <a:lnTo>
                    <a:pt x="104889" y="0"/>
                  </a:lnTo>
                  <a:lnTo>
                    <a:pt x="78193" y="5384"/>
                  </a:lnTo>
                  <a:lnTo>
                    <a:pt x="56413" y="20078"/>
                  </a:lnTo>
                  <a:lnTo>
                    <a:pt x="41719" y="41871"/>
                  </a:lnTo>
                  <a:lnTo>
                    <a:pt x="36334" y="68554"/>
                  </a:lnTo>
                  <a:lnTo>
                    <a:pt x="41719" y="95237"/>
                  </a:lnTo>
                  <a:lnTo>
                    <a:pt x="56413" y="117017"/>
                  </a:lnTo>
                  <a:lnTo>
                    <a:pt x="78193" y="131724"/>
                  </a:lnTo>
                  <a:lnTo>
                    <a:pt x="104889" y="137109"/>
                  </a:lnTo>
                  <a:lnTo>
                    <a:pt x="119164" y="135597"/>
                  </a:lnTo>
                  <a:lnTo>
                    <a:pt x="155689" y="114579"/>
                  </a:lnTo>
                  <a:lnTo>
                    <a:pt x="156730" y="112864"/>
                  </a:lnTo>
                  <a:lnTo>
                    <a:pt x="156730" y="110566"/>
                  </a:lnTo>
                  <a:lnTo>
                    <a:pt x="156121" y="109359"/>
                  </a:lnTo>
                  <a:lnTo>
                    <a:pt x="148018" y="103479"/>
                  </a:lnTo>
                  <a:lnTo>
                    <a:pt x="168732" y="88531"/>
                  </a:lnTo>
                  <a:lnTo>
                    <a:pt x="169354" y="87312"/>
                  </a:lnTo>
                  <a:lnTo>
                    <a:pt x="169354" y="84721"/>
                  </a:lnTo>
                  <a:lnTo>
                    <a:pt x="168732" y="83502"/>
                  </a:lnTo>
                  <a:lnTo>
                    <a:pt x="158445" y="76060"/>
                  </a:lnTo>
                  <a:lnTo>
                    <a:pt x="158445" y="86017"/>
                  </a:lnTo>
                  <a:lnTo>
                    <a:pt x="137718" y="100965"/>
                  </a:lnTo>
                  <a:lnTo>
                    <a:pt x="137096" y="102184"/>
                  </a:lnTo>
                  <a:lnTo>
                    <a:pt x="137096" y="104762"/>
                  </a:lnTo>
                  <a:lnTo>
                    <a:pt x="137718" y="105981"/>
                  </a:lnTo>
                  <a:lnTo>
                    <a:pt x="146558" y="112382"/>
                  </a:lnTo>
                  <a:lnTo>
                    <a:pt x="137490" y="119494"/>
                  </a:lnTo>
                  <a:lnTo>
                    <a:pt x="127317" y="124714"/>
                  </a:lnTo>
                  <a:lnTo>
                    <a:pt x="116357" y="127927"/>
                  </a:lnTo>
                  <a:lnTo>
                    <a:pt x="104889" y="129032"/>
                  </a:lnTo>
                  <a:lnTo>
                    <a:pt x="81343" y="124282"/>
                  </a:lnTo>
                  <a:lnTo>
                    <a:pt x="62115" y="111315"/>
                  </a:lnTo>
                  <a:lnTo>
                    <a:pt x="49149" y="92087"/>
                  </a:lnTo>
                  <a:lnTo>
                    <a:pt x="44399" y="68554"/>
                  </a:lnTo>
                  <a:lnTo>
                    <a:pt x="49149" y="45008"/>
                  </a:lnTo>
                  <a:lnTo>
                    <a:pt x="62115" y="25781"/>
                  </a:lnTo>
                  <a:lnTo>
                    <a:pt x="81343" y="12814"/>
                  </a:lnTo>
                  <a:lnTo>
                    <a:pt x="104889" y="8064"/>
                  </a:lnTo>
                  <a:lnTo>
                    <a:pt x="116357" y="9156"/>
                  </a:lnTo>
                  <a:lnTo>
                    <a:pt x="127317" y="12382"/>
                  </a:lnTo>
                  <a:lnTo>
                    <a:pt x="137490" y="17602"/>
                  </a:lnTo>
                  <a:lnTo>
                    <a:pt x="146558" y="24714"/>
                  </a:lnTo>
                  <a:lnTo>
                    <a:pt x="137718" y="31089"/>
                  </a:lnTo>
                  <a:lnTo>
                    <a:pt x="137096" y="32296"/>
                  </a:lnTo>
                  <a:lnTo>
                    <a:pt x="137096" y="34886"/>
                  </a:lnTo>
                  <a:lnTo>
                    <a:pt x="137718" y="36106"/>
                  </a:lnTo>
                  <a:lnTo>
                    <a:pt x="158432" y="51054"/>
                  </a:lnTo>
                  <a:lnTo>
                    <a:pt x="137718" y="66001"/>
                  </a:lnTo>
                  <a:lnTo>
                    <a:pt x="137096" y="67221"/>
                  </a:lnTo>
                  <a:lnTo>
                    <a:pt x="137096" y="69811"/>
                  </a:lnTo>
                  <a:lnTo>
                    <a:pt x="137718" y="71018"/>
                  </a:lnTo>
                  <a:lnTo>
                    <a:pt x="158445" y="86017"/>
                  </a:lnTo>
                  <a:lnTo>
                    <a:pt x="158445" y="76060"/>
                  </a:lnTo>
                  <a:lnTo>
                    <a:pt x="148018" y="68516"/>
                  </a:lnTo>
                  <a:lnTo>
                    <a:pt x="168732" y="53568"/>
                  </a:lnTo>
                  <a:lnTo>
                    <a:pt x="169354" y="52349"/>
                  </a:lnTo>
                  <a:lnTo>
                    <a:pt x="169354" y="49758"/>
                  </a:lnTo>
                  <a:close/>
                </a:path>
                <a:path w="242570" h="241935">
                  <a:moveTo>
                    <a:pt x="173380" y="20154"/>
                  </a:moveTo>
                  <a:lnTo>
                    <a:pt x="165315" y="20154"/>
                  </a:lnTo>
                  <a:lnTo>
                    <a:pt x="165315" y="28219"/>
                  </a:lnTo>
                  <a:lnTo>
                    <a:pt x="173380" y="28219"/>
                  </a:lnTo>
                  <a:lnTo>
                    <a:pt x="173380" y="20154"/>
                  </a:lnTo>
                  <a:close/>
                </a:path>
                <a:path w="242570" h="241935">
                  <a:moveTo>
                    <a:pt x="181444" y="64516"/>
                  </a:moveTo>
                  <a:lnTo>
                    <a:pt x="173393" y="64516"/>
                  </a:lnTo>
                  <a:lnTo>
                    <a:pt x="173393" y="72580"/>
                  </a:lnTo>
                  <a:lnTo>
                    <a:pt x="181444" y="72580"/>
                  </a:lnTo>
                  <a:lnTo>
                    <a:pt x="181444" y="64516"/>
                  </a:lnTo>
                  <a:close/>
                </a:path>
                <a:path w="242570" h="241935">
                  <a:moveTo>
                    <a:pt x="185496" y="36283"/>
                  </a:moveTo>
                  <a:lnTo>
                    <a:pt x="177431" y="36283"/>
                  </a:lnTo>
                  <a:lnTo>
                    <a:pt x="177431" y="44348"/>
                  </a:lnTo>
                  <a:lnTo>
                    <a:pt x="185496" y="44348"/>
                  </a:lnTo>
                  <a:lnTo>
                    <a:pt x="185496" y="36283"/>
                  </a:lnTo>
                  <a:close/>
                </a:path>
                <a:path w="242570" h="241935">
                  <a:moveTo>
                    <a:pt x="189496" y="88709"/>
                  </a:moveTo>
                  <a:lnTo>
                    <a:pt x="181444" y="88709"/>
                  </a:lnTo>
                  <a:lnTo>
                    <a:pt x="181444" y="96774"/>
                  </a:lnTo>
                  <a:lnTo>
                    <a:pt x="189496" y="96774"/>
                  </a:lnTo>
                  <a:lnTo>
                    <a:pt x="189496" y="88709"/>
                  </a:lnTo>
                  <a:close/>
                </a:path>
                <a:path w="242570" h="241935">
                  <a:moveTo>
                    <a:pt x="201612" y="52412"/>
                  </a:moveTo>
                  <a:lnTo>
                    <a:pt x="193560" y="52412"/>
                  </a:lnTo>
                  <a:lnTo>
                    <a:pt x="193560" y="60477"/>
                  </a:lnTo>
                  <a:lnTo>
                    <a:pt x="201612" y="60477"/>
                  </a:lnTo>
                  <a:lnTo>
                    <a:pt x="201612" y="52412"/>
                  </a:lnTo>
                  <a:close/>
                </a:path>
                <a:path w="242570" h="241935">
                  <a:moveTo>
                    <a:pt x="205638" y="72580"/>
                  </a:moveTo>
                  <a:lnTo>
                    <a:pt x="197586" y="72580"/>
                  </a:lnTo>
                  <a:lnTo>
                    <a:pt x="197586" y="80645"/>
                  </a:lnTo>
                  <a:lnTo>
                    <a:pt x="205638" y="80645"/>
                  </a:lnTo>
                  <a:lnTo>
                    <a:pt x="205638" y="72580"/>
                  </a:lnTo>
                  <a:close/>
                </a:path>
                <a:path w="242570" h="241935">
                  <a:moveTo>
                    <a:pt x="241960" y="150583"/>
                  </a:moveTo>
                  <a:lnTo>
                    <a:pt x="241338" y="149199"/>
                  </a:lnTo>
                  <a:lnTo>
                    <a:pt x="240474" y="147269"/>
                  </a:lnTo>
                  <a:lnTo>
                    <a:pt x="234734" y="142189"/>
                  </a:lnTo>
                  <a:lnTo>
                    <a:pt x="233883" y="141871"/>
                  </a:lnTo>
                  <a:lnTo>
                    <a:pt x="233883" y="152908"/>
                  </a:lnTo>
                  <a:lnTo>
                    <a:pt x="233883" y="155003"/>
                  </a:lnTo>
                  <a:lnTo>
                    <a:pt x="196113" y="202603"/>
                  </a:lnTo>
                  <a:lnTo>
                    <a:pt x="142201" y="228714"/>
                  </a:lnTo>
                  <a:lnTo>
                    <a:pt x="137121" y="229819"/>
                  </a:lnTo>
                  <a:lnTo>
                    <a:pt x="106781" y="229819"/>
                  </a:lnTo>
                  <a:lnTo>
                    <a:pt x="103441" y="229349"/>
                  </a:lnTo>
                  <a:lnTo>
                    <a:pt x="89535" y="225361"/>
                  </a:lnTo>
                  <a:lnTo>
                    <a:pt x="80962" y="222897"/>
                  </a:lnTo>
                  <a:lnTo>
                    <a:pt x="76873" y="222313"/>
                  </a:lnTo>
                  <a:lnTo>
                    <a:pt x="71310" y="222313"/>
                  </a:lnTo>
                  <a:lnTo>
                    <a:pt x="69824" y="222389"/>
                  </a:lnTo>
                  <a:lnTo>
                    <a:pt x="40309" y="225361"/>
                  </a:lnTo>
                  <a:lnTo>
                    <a:pt x="40322" y="189458"/>
                  </a:lnTo>
                  <a:lnTo>
                    <a:pt x="73202" y="189458"/>
                  </a:lnTo>
                  <a:lnTo>
                    <a:pt x="81330" y="187096"/>
                  </a:lnTo>
                  <a:lnTo>
                    <a:pt x="90322" y="181444"/>
                  </a:lnTo>
                  <a:lnTo>
                    <a:pt x="107975" y="170332"/>
                  </a:lnTo>
                  <a:lnTo>
                    <a:pt x="112356" y="168643"/>
                  </a:lnTo>
                  <a:lnTo>
                    <a:pt x="160350" y="160134"/>
                  </a:lnTo>
                  <a:lnTo>
                    <a:pt x="160591" y="160108"/>
                  </a:lnTo>
                  <a:lnTo>
                    <a:pt x="162128" y="160108"/>
                  </a:lnTo>
                  <a:lnTo>
                    <a:pt x="163347" y="160756"/>
                  </a:lnTo>
                  <a:lnTo>
                    <a:pt x="164553" y="162521"/>
                  </a:lnTo>
                  <a:lnTo>
                    <a:pt x="164680" y="162941"/>
                  </a:lnTo>
                  <a:lnTo>
                    <a:pt x="164807" y="164909"/>
                  </a:lnTo>
                  <a:lnTo>
                    <a:pt x="164604" y="165633"/>
                  </a:lnTo>
                  <a:lnTo>
                    <a:pt x="164172" y="166331"/>
                  </a:lnTo>
                  <a:lnTo>
                    <a:pt x="162661" y="168910"/>
                  </a:lnTo>
                  <a:lnTo>
                    <a:pt x="160489" y="171119"/>
                  </a:lnTo>
                  <a:lnTo>
                    <a:pt x="157899" y="172732"/>
                  </a:lnTo>
                  <a:lnTo>
                    <a:pt x="125526" y="186385"/>
                  </a:lnTo>
                  <a:lnTo>
                    <a:pt x="124561" y="187845"/>
                  </a:lnTo>
                  <a:lnTo>
                    <a:pt x="124675" y="190830"/>
                  </a:lnTo>
                  <a:lnTo>
                    <a:pt x="124980" y="191554"/>
                  </a:lnTo>
                  <a:lnTo>
                    <a:pt x="136283" y="202920"/>
                  </a:lnTo>
                  <a:lnTo>
                    <a:pt x="139357" y="204203"/>
                  </a:lnTo>
                  <a:lnTo>
                    <a:pt x="144094" y="204203"/>
                  </a:lnTo>
                  <a:lnTo>
                    <a:pt x="145618" y="203911"/>
                  </a:lnTo>
                  <a:lnTo>
                    <a:pt x="164960" y="196126"/>
                  </a:lnTo>
                  <a:lnTo>
                    <a:pt x="180505" y="189877"/>
                  </a:lnTo>
                  <a:lnTo>
                    <a:pt x="184886" y="187159"/>
                  </a:lnTo>
                  <a:lnTo>
                    <a:pt x="227025" y="149555"/>
                  </a:lnTo>
                  <a:lnTo>
                    <a:pt x="227965" y="149199"/>
                  </a:lnTo>
                  <a:lnTo>
                    <a:pt x="229908" y="149199"/>
                  </a:lnTo>
                  <a:lnTo>
                    <a:pt x="230847" y="149555"/>
                  </a:lnTo>
                  <a:lnTo>
                    <a:pt x="233387" y="151803"/>
                  </a:lnTo>
                  <a:lnTo>
                    <a:pt x="233883" y="152908"/>
                  </a:lnTo>
                  <a:lnTo>
                    <a:pt x="233883" y="141871"/>
                  </a:lnTo>
                  <a:lnTo>
                    <a:pt x="231889" y="141122"/>
                  </a:lnTo>
                  <a:lnTo>
                    <a:pt x="225996" y="141122"/>
                  </a:lnTo>
                  <a:lnTo>
                    <a:pt x="223151" y="142201"/>
                  </a:lnTo>
                  <a:lnTo>
                    <a:pt x="180213" y="180505"/>
                  </a:lnTo>
                  <a:lnTo>
                    <a:pt x="176644" y="182727"/>
                  </a:lnTo>
                  <a:lnTo>
                    <a:pt x="143586" y="196024"/>
                  </a:lnTo>
                  <a:lnTo>
                    <a:pt x="143078" y="196126"/>
                  </a:lnTo>
                  <a:lnTo>
                    <a:pt x="141516" y="196126"/>
                  </a:lnTo>
                  <a:lnTo>
                    <a:pt x="140500" y="195694"/>
                  </a:lnTo>
                  <a:lnTo>
                    <a:pt x="135674" y="190830"/>
                  </a:lnTo>
                  <a:lnTo>
                    <a:pt x="161632" y="179857"/>
                  </a:lnTo>
                  <a:lnTo>
                    <a:pt x="165633" y="177457"/>
                  </a:lnTo>
                  <a:lnTo>
                    <a:pt x="168859" y="174231"/>
                  </a:lnTo>
                  <a:lnTo>
                    <a:pt x="172250" y="168490"/>
                  </a:lnTo>
                  <a:lnTo>
                    <a:pt x="172859" y="166331"/>
                  </a:lnTo>
                  <a:lnTo>
                    <a:pt x="172859" y="160108"/>
                  </a:lnTo>
                  <a:lnTo>
                    <a:pt x="172859" y="157467"/>
                  </a:lnTo>
                  <a:lnTo>
                    <a:pt x="167436" y="152044"/>
                  </a:lnTo>
                  <a:lnTo>
                    <a:pt x="160070" y="152044"/>
                  </a:lnTo>
                  <a:lnTo>
                    <a:pt x="159372" y="152107"/>
                  </a:lnTo>
                  <a:lnTo>
                    <a:pt x="109905" y="160870"/>
                  </a:lnTo>
                  <a:lnTo>
                    <a:pt x="104559" y="162941"/>
                  </a:lnTo>
                  <a:lnTo>
                    <a:pt x="78320" y="179463"/>
                  </a:lnTo>
                  <a:lnTo>
                    <a:pt x="71691" y="181381"/>
                  </a:lnTo>
                  <a:lnTo>
                    <a:pt x="40322" y="181394"/>
                  </a:lnTo>
                  <a:lnTo>
                    <a:pt x="40322" y="175196"/>
                  </a:lnTo>
                  <a:lnTo>
                    <a:pt x="38519" y="173380"/>
                  </a:lnTo>
                  <a:lnTo>
                    <a:pt x="32258" y="173380"/>
                  </a:lnTo>
                  <a:lnTo>
                    <a:pt x="32258" y="181444"/>
                  </a:lnTo>
                  <a:lnTo>
                    <a:pt x="32258" y="233870"/>
                  </a:lnTo>
                  <a:lnTo>
                    <a:pt x="8064" y="233870"/>
                  </a:lnTo>
                  <a:lnTo>
                    <a:pt x="8064" y="181444"/>
                  </a:lnTo>
                  <a:lnTo>
                    <a:pt x="32258" y="181444"/>
                  </a:lnTo>
                  <a:lnTo>
                    <a:pt x="32258" y="173380"/>
                  </a:lnTo>
                  <a:lnTo>
                    <a:pt x="1803" y="173380"/>
                  </a:lnTo>
                  <a:lnTo>
                    <a:pt x="0" y="175196"/>
                  </a:lnTo>
                  <a:lnTo>
                    <a:pt x="0" y="240131"/>
                  </a:lnTo>
                  <a:lnTo>
                    <a:pt x="1803" y="241935"/>
                  </a:lnTo>
                  <a:lnTo>
                    <a:pt x="38519" y="241935"/>
                  </a:lnTo>
                  <a:lnTo>
                    <a:pt x="40322" y="240131"/>
                  </a:lnTo>
                  <a:lnTo>
                    <a:pt x="40322" y="233870"/>
                  </a:lnTo>
                  <a:lnTo>
                    <a:pt x="40322" y="233476"/>
                  </a:lnTo>
                  <a:lnTo>
                    <a:pt x="70383" y="230454"/>
                  </a:lnTo>
                  <a:lnTo>
                    <a:pt x="71602" y="230390"/>
                  </a:lnTo>
                  <a:lnTo>
                    <a:pt x="76136" y="230390"/>
                  </a:lnTo>
                  <a:lnTo>
                    <a:pt x="79476" y="230860"/>
                  </a:lnTo>
                  <a:lnTo>
                    <a:pt x="101955" y="237312"/>
                  </a:lnTo>
                  <a:lnTo>
                    <a:pt x="106045" y="237883"/>
                  </a:lnTo>
                  <a:lnTo>
                    <a:pt x="138303" y="237883"/>
                  </a:lnTo>
                  <a:lnTo>
                    <a:pt x="144526" y="236524"/>
                  </a:lnTo>
                  <a:lnTo>
                    <a:pt x="157924" y="230390"/>
                  </a:lnTo>
                  <a:lnTo>
                    <a:pt x="159181" y="229819"/>
                  </a:lnTo>
                  <a:lnTo>
                    <a:pt x="196113" y="212928"/>
                  </a:lnTo>
                  <a:lnTo>
                    <a:pt x="201637" y="208622"/>
                  </a:lnTo>
                  <a:lnTo>
                    <a:pt x="241020" y="159499"/>
                  </a:lnTo>
                  <a:lnTo>
                    <a:pt x="241960" y="156819"/>
                  </a:lnTo>
                  <a:lnTo>
                    <a:pt x="241960" y="1505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155" y="6181752"/>
              <a:ext cx="104228" cy="7173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102704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144894" y="0"/>
                  </a:moveTo>
                  <a:lnTo>
                    <a:pt x="0" y="720737"/>
                  </a:lnTo>
                  <a:lnTo>
                    <a:pt x="144894" y="1431404"/>
                  </a:lnTo>
                  <a:lnTo>
                    <a:pt x="144894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906219" y="1982219"/>
            <a:ext cx="596265" cy="4305300"/>
            <a:chOff x="2906219" y="1982219"/>
            <a:chExt cx="596265" cy="4305300"/>
          </a:xfrm>
        </p:grpSpPr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3610" y="2785091"/>
              <a:ext cx="286238" cy="27069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20766" y="3602617"/>
              <a:ext cx="272171" cy="25246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222374" y="4382523"/>
              <a:ext cx="269240" cy="268605"/>
            </a:xfrm>
            <a:custGeom>
              <a:avLst/>
              <a:gdLst/>
              <a:ahLst/>
              <a:cxnLst/>
              <a:rect l="l" t="t" r="r" b="b"/>
              <a:pathLst>
                <a:path w="269239" h="268604">
                  <a:moveTo>
                    <a:pt x="179133" y="241624"/>
                  </a:moveTo>
                  <a:lnTo>
                    <a:pt x="89573" y="241624"/>
                  </a:lnTo>
                  <a:lnTo>
                    <a:pt x="80857" y="243390"/>
                  </a:lnTo>
                  <a:lnTo>
                    <a:pt x="73744" y="248189"/>
                  </a:lnTo>
                  <a:lnTo>
                    <a:pt x="68947" y="255304"/>
                  </a:lnTo>
                  <a:lnTo>
                    <a:pt x="67182" y="264014"/>
                  </a:lnTo>
                  <a:lnTo>
                    <a:pt x="67182" y="266490"/>
                  </a:lnTo>
                  <a:lnTo>
                    <a:pt x="69176" y="268497"/>
                  </a:lnTo>
                  <a:lnTo>
                    <a:pt x="199529" y="268497"/>
                  </a:lnTo>
                  <a:lnTo>
                    <a:pt x="201536" y="266490"/>
                  </a:lnTo>
                  <a:lnTo>
                    <a:pt x="201536" y="264014"/>
                  </a:lnTo>
                  <a:lnTo>
                    <a:pt x="200624" y="259531"/>
                  </a:lnTo>
                  <a:lnTo>
                    <a:pt x="76898" y="259531"/>
                  </a:lnTo>
                  <a:lnTo>
                    <a:pt x="78803" y="254171"/>
                  </a:lnTo>
                  <a:lnTo>
                    <a:pt x="83870" y="250590"/>
                  </a:lnTo>
                  <a:lnTo>
                    <a:pt x="196575" y="250577"/>
                  </a:lnTo>
                  <a:lnTo>
                    <a:pt x="194964" y="248189"/>
                  </a:lnTo>
                  <a:lnTo>
                    <a:pt x="187848" y="243390"/>
                  </a:lnTo>
                  <a:lnTo>
                    <a:pt x="179133" y="241624"/>
                  </a:lnTo>
                  <a:close/>
                </a:path>
                <a:path w="269239" h="268604">
                  <a:moveTo>
                    <a:pt x="196575" y="250577"/>
                  </a:moveTo>
                  <a:lnTo>
                    <a:pt x="179133" y="250577"/>
                  </a:lnTo>
                  <a:lnTo>
                    <a:pt x="184835" y="250590"/>
                  </a:lnTo>
                  <a:lnTo>
                    <a:pt x="189903" y="254171"/>
                  </a:lnTo>
                  <a:lnTo>
                    <a:pt x="191808" y="259531"/>
                  </a:lnTo>
                  <a:lnTo>
                    <a:pt x="200624" y="259531"/>
                  </a:lnTo>
                  <a:lnTo>
                    <a:pt x="199764" y="255304"/>
                  </a:lnTo>
                  <a:lnTo>
                    <a:pt x="196575" y="250577"/>
                  </a:lnTo>
                  <a:close/>
                </a:path>
                <a:path w="269239" h="268604">
                  <a:moveTo>
                    <a:pt x="129882" y="62477"/>
                  </a:moveTo>
                  <a:lnTo>
                    <a:pt x="120916" y="62477"/>
                  </a:lnTo>
                  <a:lnTo>
                    <a:pt x="120916" y="226333"/>
                  </a:lnTo>
                  <a:lnTo>
                    <a:pt x="105625" y="241624"/>
                  </a:lnTo>
                  <a:lnTo>
                    <a:pt x="118300" y="241624"/>
                  </a:lnTo>
                  <a:lnTo>
                    <a:pt x="127253" y="232670"/>
                  </a:lnTo>
                  <a:lnTo>
                    <a:pt x="154127" y="232670"/>
                  </a:lnTo>
                  <a:lnTo>
                    <a:pt x="147789" y="226333"/>
                  </a:lnTo>
                  <a:lnTo>
                    <a:pt x="147789" y="223704"/>
                  </a:lnTo>
                  <a:lnTo>
                    <a:pt x="129882" y="223704"/>
                  </a:lnTo>
                  <a:lnTo>
                    <a:pt x="129882" y="62477"/>
                  </a:lnTo>
                  <a:close/>
                </a:path>
                <a:path w="269239" h="268604">
                  <a:moveTo>
                    <a:pt x="154127" y="232670"/>
                  </a:moveTo>
                  <a:lnTo>
                    <a:pt x="141465" y="232670"/>
                  </a:lnTo>
                  <a:lnTo>
                    <a:pt x="150418" y="241624"/>
                  </a:lnTo>
                  <a:lnTo>
                    <a:pt x="163080" y="241624"/>
                  </a:lnTo>
                  <a:lnTo>
                    <a:pt x="154127" y="232670"/>
                  </a:lnTo>
                  <a:close/>
                </a:path>
                <a:path w="269239" h="268604">
                  <a:moveTo>
                    <a:pt x="147789" y="62477"/>
                  </a:moveTo>
                  <a:lnTo>
                    <a:pt x="138836" y="62477"/>
                  </a:lnTo>
                  <a:lnTo>
                    <a:pt x="138836" y="223704"/>
                  </a:lnTo>
                  <a:lnTo>
                    <a:pt x="147789" y="223704"/>
                  </a:lnTo>
                  <a:lnTo>
                    <a:pt x="147789" y="62477"/>
                  </a:lnTo>
                  <a:close/>
                </a:path>
                <a:path w="269239" h="268604">
                  <a:moveTo>
                    <a:pt x="37833" y="54006"/>
                  </a:moveTo>
                  <a:lnTo>
                    <a:pt x="33820" y="62033"/>
                  </a:lnTo>
                  <a:lnTo>
                    <a:pt x="44526" y="67380"/>
                  </a:lnTo>
                  <a:lnTo>
                    <a:pt x="126" y="164204"/>
                  </a:lnTo>
                  <a:lnTo>
                    <a:pt x="0" y="164839"/>
                  </a:lnTo>
                  <a:lnTo>
                    <a:pt x="0" y="165487"/>
                  </a:lnTo>
                  <a:lnTo>
                    <a:pt x="2470" y="177680"/>
                  </a:lnTo>
                  <a:lnTo>
                    <a:pt x="9190" y="187641"/>
                  </a:lnTo>
                  <a:lnTo>
                    <a:pt x="19150" y="194360"/>
                  </a:lnTo>
                  <a:lnTo>
                    <a:pt x="31343" y="196831"/>
                  </a:lnTo>
                  <a:lnTo>
                    <a:pt x="76136" y="196831"/>
                  </a:lnTo>
                  <a:lnTo>
                    <a:pt x="88329" y="194360"/>
                  </a:lnTo>
                  <a:lnTo>
                    <a:pt x="97939" y="187877"/>
                  </a:lnTo>
                  <a:lnTo>
                    <a:pt x="31343" y="187877"/>
                  </a:lnTo>
                  <a:lnTo>
                    <a:pt x="23731" y="186538"/>
                  </a:lnTo>
                  <a:lnTo>
                    <a:pt x="17189" y="182824"/>
                  </a:lnTo>
                  <a:lnTo>
                    <a:pt x="12237" y="177160"/>
                  </a:lnTo>
                  <a:lnTo>
                    <a:pt x="9397" y="169970"/>
                  </a:lnTo>
                  <a:lnTo>
                    <a:pt x="106571" y="169970"/>
                  </a:lnTo>
                  <a:lnTo>
                    <a:pt x="107480" y="165487"/>
                  </a:lnTo>
                  <a:lnTo>
                    <a:pt x="107467" y="164839"/>
                  </a:lnTo>
                  <a:lnTo>
                    <a:pt x="107314" y="164204"/>
                  </a:lnTo>
                  <a:lnTo>
                    <a:pt x="107029" y="163620"/>
                  </a:lnTo>
                  <a:lnTo>
                    <a:pt x="105832" y="161004"/>
                  </a:lnTo>
                  <a:lnTo>
                    <a:pt x="11455" y="161004"/>
                  </a:lnTo>
                  <a:lnTo>
                    <a:pt x="52590" y="71253"/>
                  </a:lnTo>
                  <a:lnTo>
                    <a:pt x="64743" y="71253"/>
                  </a:lnTo>
                  <a:lnTo>
                    <a:pt x="62801" y="67011"/>
                  </a:lnTo>
                  <a:lnTo>
                    <a:pt x="69227" y="64014"/>
                  </a:lnTo>
                  <a:lnTo>
                    <a:pt x="76238" y="62477"/>
                  </a:lnTo>
                  <a:lnTo>
                    <a:pt x="233992" y="62477"/>
                  </a:lnTo>
                  <a:lnTo>
                    <a:pt x="234886" y="62033"/>
                  </a:lnTo>
                  <a:lnTo>
                    <a:pt x="233485" y="59226"/>
                  </a:lnTo>
                  <a:lnTo>
                    <a:pt x="48234" y="59213"/>
                  </a:lnTo>
                  <a:lnTo>
                    <a:pt x="37833" y="54006"/>
                  </a:lnTo>
                  <a:close/>
                </a:path>
                <a:path w="269239" h="268604">
                  <a:moveTo>
                    <a:pt x="233992" y="62477"/>
                  </a:moveTo>
                  <a:lnTo>
                    <a:pt x="192493" y="62477"/>
                  </a:lnTo>
                  <a:lnTo>
                    <a:pt x="199504" y="64014"/>
                  </a:lnTo>
                  <a:lnTo>
                    <a:pt x="205930" y="67011"/>
                  </a:lnTo>
                  <a:lnTo>
                    <a:pt x="161366" y="164204"/>
                  </a:lnTo>
                  <a:lnTo>
                    <a:pt x="161226" y="164839"/>
                  </a:lnTo>
                  <a:lnTo>
                    <a:pt x="161226" y="165487"/>
                  </a:lnTo>
                  <a:lnTo>
                    <a:pt x="163702" y="177680"/>
                  </a:lnTo>
                  <a:lnTo>
                    <a:pt x="170421" y="187641"/>
                  </a:lnTo>
                  <a:lnTo>
                    <a:pt x="180378" y="194360"/>
                  </a:lnTo>
                  <a:lnTo>
                    <a:pt x="192570" y="196831"/>
                  </a:lnTo>
                  <a:lnTo>
                    <a:pt x="237362" y="196831"/>
                  </a:lnTo>
                  <a:lnTo>
                    <a:pt x="249561" y="194360"/>
                  </a:lnTo>
                  <a:lnTo>
                    <a:pt x="259170" y="187877"/>
                  </a:lnTo>
                  <a:lnTo>
                    <a:pt x="192570" y="187877"/>
                  </a:lnTo>
                  <a:lnTo>
                    <a:pt x="184958" y="186538"/>
                  </a:lnTo>
                  <a:lnTo>
                    <a:pt x="178417" y="182824"/>
                  </a:lnTo>
                  <a:lnTo>
                    <a:pt x="173469" y="177160"/>
                  </a:lnTo>
                  <a:lnTo>
                    <a:pt x="170637" y="169970"/>
                  </a:lnTo>
                  <a:lnTo>
                    <a:pt x="267798" y="169970"/>
                  </a:lnTo>
                  <a:lnTo>
                    <a:pt x="268706" y="165487"/>
                  </a:lnTo>
                  <a:lnTo>
                    <a:pt x="268693" y="164839"/>
                  </a:lnTo>
                  <a:lnTo>
                    <a:pt x="268554" y="164204"/>
                  </a:lnTo>
                  <a:lnTo>
                    <a:pt x="268262" y="163633"/>
                  </a:lnTo>
                  <a:lnTo>
                    <a:pt x="267101" y="161004"/>
                  </a:lnTo>
                  <a:lnTo>
                    <a:pt x="172681" y="161004"/>
                  </a:lnTo>
                  <a:lnTo>
                    <a:pt x="213817" y="71266"/>
                  </a:lnTo>
                  <a:lnTo>
                    <a:pt x="215907" y="71253"/>
                  </a:lnTo>
                  <a:lnTo>
                    <a:pt x="216077" y="71177"/>
                  </a:lnTo>
                  <a:lnTo>
                    <a:pt x="225932" y="71177"/>
                  </a:lnTo>
                  <a:lnTo>
                    <a:pt x="224180" y="67354"/>
                  </a:lnTo>
                  <a:lnTo>
                    <a:pt x="233992" y="62477"/>
                  </a:lnTo>
                  <a:close/>
                </a:path>
                <a:path w="269239" h="268604">
                  <a:moveTo>
                    <a:pt x="106571" y="169970"/>
                  </a:moveTo>
                  <a:lnTo>
                    <a:pt x="98082" y="169970"/>
                  </a:lnTo>
                  <a:lnTo>
                    <a:pt x="95242" y="177160"/>
                  </a:lnTo>
                  <a:lnTo>
                    <a:pt x="90290" y="182824"/>
                  </a:lnTo>
                  <a:lnTo>
                    <a:pt x="83748" y="186538"/>
                  </a:lnTo>
                  <a:lnTo>
                    <a:pt x="76136" y="187877"/>
                  </a:lnTo>
                  <a:lnTo>
                    <a:pt x="97939" y="187877"/>
                  </a:lnTo>
                  <a:lnTo>
                    <a:pt x="98290" y="187641"/>
                  </a:lnTo>
                  <a:lnTo>
                    <a:pt x="105009" y="177680"/>
                  </a:lnTo>
                  <a:lnTo>
                    <a:pt x="106571" y="169970"/>
                  </a:lnTo>
                  <a:close/>
                </a:path>
                <a:path w="269239" h="268604">
                  <a:moveTo>
                    <a:pt x="267798" y="169970"/>
                  </a:moveTo>
                  <a:lnTo>
                    <a:pt x="259308" y="169970"/>
                  </a:lnTo>
                  <a:lnTo>
                    <a:pt x="256470" y="177160"/>
                  </a:lnTo>
                  <a:lnTo>
                    <a:pt x="251521" y="182824"/>
                  </a:lnTo>
                  <a:lnTo>
                    <a:pt x="244980" y="186538"/>
                  </a:lnTo>
                  <a:lnTo>
                    <a:pt x="237362" y="187877"/>
                  </a:lnTo>
                  <a:lnTo>
                    <a:pt x="259170" y="187877"/>
                  </a:lnTo>
                  <a:lnTo>
                    <a:pt x="259521" y="187641"/>
                  </a:lnTo>
                  <a:lnTo>
                    <a:pt x="266238" y="177680"/>
                  </a:lnTo>
                  <a:lnTo>
                    <a:pt x="267798" y="169970"/>
                  </a:lnTo>
                  <a:close/>
                </a:path>
                <a:path w="269239" h="268604">
                  <a:moveTo>
                    <a:pt x="64743" y="71253"/>
                  </a:moveTo>
                  <a:lnTo>
                    <a:pt x="54889" y="71253"/>
                  </a:lnTo>
                  <a:lnTo>
                    <a:pt x="96024" y="161004"/>
                  </a:lnTo>
                  <a:lnTo>
                    <a:pt x="105832" y="161004"/>
                  </a:lnTo>
                  <a:lnTo>
                    <a:pt x="64743" y="71253"/>
                  </a:lnTo>
                  <a:close/>
                </a:path>
                <a:path w="269239" h="268604">
                  <a:moveTo>
                    <a:pt x="225932" y="71177"/>
                  </a:moveTo>
                  <a:lnTo>
                    <a:pt x="216077" y="71177"/>
                  </a:lnTo>
                  <a:lnTo>
                    <a:pt x="257251" y="161004"/>
                  </a:lnTo>
                  <a:lnTo>
                    <a:pt x="267101" y="161004"/>
                  </a:lnTo>
                  <a:lnTo>
                    <a:pt x="225932" y="71177"/>
                  </a:lnTo>
                  <a:close/>
                </a:path>
                <a:path w="269239" h="268604">
                  <a:moveTo>
                    <a:pt x="215878" y="71266"/>
                  </a:moveTo>
                  <a:lnTo>
                    <a:pt x="213817" y="71266"/>
                  </a:lnTo>
                  <a:lnTo>
                    <a:pt x="214553" y="71520"/>
                  </a:lnTo>
                  <a:lnTo>
                    <a:pt x="215366" y="71494"/>
                  </a:lnTo>
                  <a:lnTo>
                    <a:pt x="215878" y="71266"/>
                  </a:lnTo>
                  <a:close/>
                </a:path>
                <a:path w="269239" h="268604">
                  <a:moveTo>
                    <a:pt x="54889" y="71253"/>
                  </a:moveTo>
                  <a:lnTo>
                    <a:pt x="52590" y="71253"/>
                  </a:lnTo>
                  <a:lnTo>
                    <a:pt x="53339" y="71456"/>
                  </a:lnTo>
                  <a:lnTo>
                    <a:pt x="54140" y="71456"/>
                  </a:lnTo>
                  <a:lnTo>
                    <a:pt x="54889" y="71253"/>
                  </a:lnTo>
                  <a:close/>
                </a:path>
                <a:path w="269239" h="268604">
                  <a:moveTo>
                    <a:pt x="54127" y="52914"/>
                  </a:moveTo>
                  <a:lnTo>
                    <a:pt x="50901" y="54387"/>
                  </a:lnTo>
                  <a:lnTo>
                    <a:pt x="50139" y="55149"/>
                  </a:lnTo>
                  <a:lnTo>
                    <a:pt x="48259" y="59226"/>
                  </a:lnTo>
                  <a:lnTo>
                    <a:pt x="233485" y="59226"/>
                  </a:lnTo>
                  <a:lnTo>
                    <a:pt x="220446" y="59213"/>
                  </a:lnTo>
                  <a:lnTo>
                    <a:pt x="220301" y="58896"/>
                  </a:lnTo>
                  <a:lnTo>
                    <a:pt x="59061" y="58883"/>
                  </a:lnTo>
                  <a:lnTo>
                    <a:pt x="56839" y="54019"/>
                  </a:lnTo>
                  <a:lnTo>
                    <a:pt x="56747" y="53879"/>
                  </a:lnTo>
                  <a:lnTo>
                    <a:pt x="54127" y="52914"/>
                  </a:lnTo>
                  <a:close/>
                </a:path>
                <a:path w="269239" h="268604">
                  <a:moveTo>
                    <a:pt x="230885" y="54019"/>
                  </a:moveTo>
                  <a:lnTo>
                    <a:pt x="220446" y="59213"/>
                  </a:lnTo>
                  <a:lnTo>
                    <a:pt x="233479" y="59213"/>
                  </a:lnTo>
                  <a:lnTo>
                    <a:pt x="230885" y="54019"/>
                  </a:lnTo>
                  <a:close/>
                </a:path>
                <a:path w="269239" h="268604">
                  <a:moveTo>
                    <a:pt x="193776" y="53524"/>
                  </a:moveTo>
                  <a:lnTo>
                    <a:pt x="74942" y="53524"/>
                  </a:lnTo>
                  <a:lnTo>
                    <a:pt x="66674" y="55365"/>
                  </a:lnTo>
                  <a:lnTo>
                    <a:pt x="59067" y="58896"/>
                  </a:lnTo>
                  <a:lnTo>
                    <a:pt x="220301" y="58896"/>
                  </a:lnTo>
                  <a:lnTo>
                    <a:pt x="209638" y="58883"/>
                  </a:lnTo>
                  <a:lnTo>
                    <a:pt x="202044" y="55353"/>
                  </a:lnTo>
                  <a:lnTo>
                    <a:pt x="193776" y="53524"/>
                  </a:lnTo>
                  <a:close/>
                </a:path>
                <a:path w="269239" h="268604">
                  <a:moveTo>
                    <a:pt x="215353" y="52889"/>
                  </a:moveTo>
                  <a:lnTo>
                    <a:pt x="212115" y="54387"/>
                  </a:lnTo>
                  <a:lnTo>
                    <a:pt x="211340" y="55149"/>
                  </a:lnTo>
                  <a:lnTo>
                    <a:pt x="209638" y="58883"/>
                  </a:lnTo>
                  <a:lnTo>
                    <a:pt x="220295" y="58883"/>
                  </a:lnTo>
                  <a:lnTo>
                    <a:pt x="218008" y="53879"/>
                  </a:lnTo>
                  <a:lnTo>
                    <a:pt x="215353" y="52889"/>
                  </a:lnTo>
                  <a:close/>
                </a:path>
                <a:path w="269239" h="268604">
                  <a:moveTo>
                    <a:pt x="129882" y="44558"/>
                  </a:moveTo>
                  <a:lnTo>
                    <a:pt x="120916" y="44558"/>
                  </a:lnTo>
                  <a:lnTo>
                    <a:pt x="120916" y="53524"/>
                  </a:lnTo>
                  <a:lnTo>
                    <a:pt x="147789" y="53524"/>
                  </a:lnTo>
                  <a:lnTo>
                    <a:pt x="129882" y="53511"/>
                  </a:lnTo>
                  <a:lnTo>
                    <a:pt x="129882" y="44558"/>
                  </a:lnTo>
                  <a:close/>
                </a:path>
                <a:path w="269239" h="268604">
                  <a:moveTo>
                    <a:pt x="147789" y="44558"/>
                  </a:moveTo>
                  <a:lnTo>
                    <a:pt x="138836" y="44558"/>
                  </a:lnTo>
                  <a:lnTo>
                    <a:pt x="138836" y="53511"/>
                  </a:lnTo>
                  <a:lnTo>
                    <a:pt x="147789" y="53511"/>
                  </a:lnTo>
                  <a:lnTo>
                    <a:pt x="147789" y="44558"/>
                  </a:lnTo>
                  <a:close/>
                </a:path>
                <a:path w="269239" h="268604">
                  <a:moveTo>
                    <a:pt x="156743" y="35604"/>
                  </a:moveTo>
                  <a:lnTo>
                    <a:pt x="111963" y="35604"/>
                  </a:lnTo>
                  <a:lnTo>
                    <a:pt x="111963" y="44558"/>
                  </a:lnTo>
                  <a:lnTo>
                    <a:pt x="156743" y="44558"/>
                  </a:lnTo>
                  <a:lnTo>
                    <a:pt x="156743" y="35604"/>
                  </a:lnTo>
                  <a:close/>
                </a:path>
                <a:path w="269239" h="268604">
                  <a:moveTo>
                    <a:pt x="131510" y="0"/>
                  </a:moveTo>
                  <a:lnTo>
                    <a:pt x="124855" y="2414"/>
                  </a:lnTo>
                  <a:lnTo>
                    <a:pt x="119592" y="7146"/>
                  </a:lnTo>
                  <a:lnTo>
                    <a:pt x="116446" y="13760"/>
                  </a:lnTo>
                  <a:lnTo>
                    <a:pt x="115709" y="16707"/>
                  </a:lnTo>
                  <a:lnTo>
                    <a:pt x="115709" y="19780"/>
                  </a:lnTo>
                  <a:lnTo>
                    <a:pt x="119659" y="35604"/>
                  </a:lnTo>
                  <a:lnTo>
                    <a:pt x="128892" y="35604"/>
                  </a:lnTo>
                  <a:lnTo>
                    <a:pt x="124409" y="17710"/>
                  </a:lnTo>
                  <a:lnTo>
                    <a:pt x="125044" y="14700"/>
                  </a:lnTo>
                  <a:lnTo>
                    <a:pt x="126860" y="12389"/>
                  </a:lnTo>
                  <a:lnTo>
                    <a:pt x="130352" y="8248"/>
                  </a:lnTo>
                  <a:lnTo>
                    <a:pt x="136537" y="7728"/>
                  </a:lnTo>
                  <a:lnTo>
                    <a:pt x="149278" y="7728"/>
                  </a:lnTo>
                  <a:lnTo>
                    <a:pt x="145456" y="3481"/>
                  </a:lnTo>
                  <a:lnTo>
                    <a:pt x="138836" y="336"/>
                  </a:lnTo>
                  <a:lnTo>
                    <a:pt x="131510" y="0"/>
                  </a:lnTo>
                  <a:close/>
                </a:path>
                <a:path w="269239" h="268604">
                  <a:moveTo>
                    <a:pt x="149278" y="7728"/>
                  </a:moveTo>
                  <a:lnTo>
                    <a:pt x="136537" y="7728"/>
                  </a:lnTo>
                  <a:lnTo>
                    <a:pt x="141096" y="11576"/>
                  </a:lnTo>
                  <a:lnTo>
                    <a:pt x="141490" y="11957"/>
                  </a:lnTo>
                  <a:lnTo>
                    <a:pt x="143662" y="14700"/>
                  </a:lnTo>
                  <a:lnTo>
                    <a:pt x="144297" y="17710"/>
                  </a:lnTo>
                  <a:lnTo>
                    <a:pt x="139814" y="35604"/>
                  </a:lnTo>
                  <a:lnTo>
                    <a:pt x="149047" y="35604"/>
                  </a:lnTo>
                  <a:lnTo>
                    <a:pt x="152272" y="22714"/>
                  </a:lnTo>
                  <a:lnTo>
                    <a:pt x="152604" y="15390"/>
                  </a:lnTo>
                  <a:lnTo>
                    <a:pt x="150188" y="8739"/>
                  </a:lnTo>
                  <a:lnTo>
                    <a:pt x="149278" y="77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32544" y="5184546"/>
              <a:ext cx="248704" cy="25146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229483" y="5985433"/>
              <a:ext cx="254635" cy="302260"/>
            </a:xfrm>
            <a:custGeom>
              <a:avLst/>
              <a:gdLst/>
              <a:ahLst/>
              <a:cxnLst/>
              <a:rect l="l" t="t" r="r" b="b"/>
              <a:pathLst>
                <a:path w="254635" h="302260">
                  <a:moveTo>
                    <a:pt x="34264" y="123786"/>
                  </a:moveTo>
                  <a:lnTo>
                    <a:pt x="31673" y="121196"/>
                  </a:lnTo>
                  <a:lnTo>
                    <a:pt x="28409" y="121196"/>
                  </a:lnTo>
                  <a:lnTo>
                    <a:pt x="2628" y="121196"/>
                  </a:lnTo>
                  <a:lnTo>
                    <a:pt x="0" y="123825"/>
                  </a:lnTo>
                  <a:lnTo>
                    <a:pt x="0" y="130263"/>
                  </a:lnTo>
                  <a:lnTo>
                    <a:pt x="2628" y="132892"/>
                  </a:lnTo>
                  <a:lnTo>
                    <a:pt x="31635" y="132892"/>
                  </a:lnTo>
                  <a:lnTo>
                    <a:pt x="34264" y="130263"/>
                  </a:lnTo>
                  <a:lnTo>
                    <a:pt x="34264" y="123786"/>
                  </a:lnTo>
                  <a:close/>
                </a:path>
                <a:path w="254635" h="302260">
                  <a:moveTo>
                    <a:pt x="63754" y="55524"/>
                  </a:moveTo>
                  <a:lnTo>
                    <a:pt x="43395" y="34671"/>
                  </a:lnTo>
                  <a:lnTo>
                    <a:pt x="39687" y="34632"/>
                  </a:lnTo>
                  <a:lnTo>
                    <a:pt x="35090" y="39141"/>
                  </a:lnTo>
                  <a:lnTo>
                    <a:pt x="35052" y="42862"/>
                  </a:lnTo>
                  <a:lnTo>
                    <a:pt x="54305" y="62585"/>
                  </a:lnTo>
                  <a:lnTo>
                    <a:pt x="55816" y="63169"/>
                  </a:lnTo>
                  <a:lnTo>
                    <a:pt x="57315" y="63169"/>
                  </a:lnTo>
                  <a:lnTo>
                    <a:pt x="58775" y="63169"/>
                  </a:lnTo>
                  <a:lnTo>
                    <a:pt x="60286" y="62623"/>
                  </a:lnTo>
                  <a:lnTo>
                    <a:pt x="63703" y="59245"/>
                  </a:lnTo>
                  <a:lnTo>
                    <a:pt x="63754" y="55524"/>
                  </a:lnTo>
                  <a:close/>
                </a:path>
                <a:path w="254635" h="302260">
                  <a:moveTo>
                    <a:pt x="132905" y="2628"/>
                  </a:moveTo>
                  <a:lnTo>
                    <a:pt x="130263" y="0"/>
                  </a:lnTo>
                  <a:lnTo>
                    <a:pt x="123837" y="0"/>
                  </a:lnTo>
                  <a:lnTo>
                    <a:pt x="121196" y="2628"/>
                  </a:lnTo>
                  <a:lnTo>
                    <a:pt x="121196" y="31661"/>
                  </a:lnTo>
                  <a:lnTo>
                    <a:pt x="123786" y="34251"/>
                  </a:lnTo>
                  <a:lnTo>
                    <a:pt x="127050" y="34251"/>
                  </a:lnTo>
                  <a:lnTo>
                    <a:pt x="130263" y="34251"/>
                  </a:lnTo>
                  <a:lnTo>
                    <a:pt x="132905" y="31623"/>
                  </a:lnTo>
                  <a:lnTo>
                    <a:pt x="132905" y="2628"/>
                  </a:lnTo>
                  <a:close/>
                </a:path>
                <a:path w="254635" h="302260">
                  <a:moveTo>
                    <a:pt x="213372" y="127546"/>
                  </a:moveTo>
                  <a:lnTo>
                    <a:pt x="204139" y="88099"/>
                  </a:lnTo>
                  <a:lnTo>
                    <a:pt x="178066" y="57315"/>
                  </a:lnTo>
                  <a:lnTo>
                    <a:pt x="140868" y="41795"/>
                  </a:lnTo>
                  <a:lnTo>
                    <a:pt x="127266" y="40728"/>
                  </a:lnTo>
                  <a:lnTo>
                    <a:pt x="113652" y="41795"/>
                  </a:lnTo>
                  <a:lnTo>
                    <a:pt x="76454" y="57315"/>
                  </a:lnTo>
                  <a:lnTo>
                    <a:pt x="50355" y="88049"/>
                  </a:lnTo>
                  <a:lnTo>
                    <a:pt x="41173" y="127635"/>
                  </a:lnTo>
                  <a:lnTo>
                    <a:pt x="45643" y="153860"/>
                  </a:lnTo>
                  <a:lnTo>
                    <a:pt x="58000" y="177482"/>
                  </a:lnTo>
                  <a:lnTo>
                    <a:pt x="77635" y="196646"/>
                  </a:lnTo>
                  <a:lnTo>
                    <a:pt x="81559" y="199453"/>
                  </a:lnTo>
                  <a:lnTo>
                    <a:pt x="83896" y="203962"/>
                  </a:lnTo>
                  <a:lnTo>
                    <a:pt x="83896" y="223227"/>
                  </a:lnTo>
                  <a:lnTo>
                    <a:pt x="89827" y="229146"/>
                  </a:lnTo>
                  <a:lnTo>
                    <a:pt x="163449" y="229196"/>
                  </a:lnTo>
                  <a:lnTo>
                    <a:pt x="165950" y="229489"/>
                  </a:lnTo>
                  <a:lnTo>
                    <a:pt x="167881" y="231622"/>
                  </a:lnTo>
                  <a:lnTo>
                    <a:pt x="167881" y="236626"/>
                  </a:lnTo>
                  <a:lnTo>
                    <a:pt x="165950" y="238760"/>
                  </a:lnTo>
                  <a:lnTo>
                    <a:pt x="163449" y="239052"/>
                  </a:lnTo>
                  <a:lnTo>
                    <a:pt x="104990" y="239102"/>
                  </a:lnTo>
                  <a:lnTo>
                    <a:pt x="97790" y="240842"/>
                  </a:lnTo>
                  <a:lnTo>
                    <a:pt x="91948" y="244995"/>
                  </a:lnTo>
                  <a:lnTo>
                    <a:pt x="88036" y="250990"/>
                  </a:lnTo>
                  <a:lnTo>
                    <a:pt x="86614" y="258279"/>
                  </a:lnTo>
                  <a:lnTo>
                    <a:pt x="88036" y="265569"/>
                  </a:lnTo>
                  <a:lnTo>
                    <a:pt x="91935" y="271564"/>
                  </a:lnTo>
                  <a:lnTo>
                    <a:pt x="97764" y="275717"/>
                  </a:lnTo>
                  <a:lnTo>
                    <a:pt x="105244" y="277456"/>
                  </a:lnTo>
                  <a:lnTo>
                    <a:pt x="152869" y="277914"/>
                  </a:lnTo>
                  <a:lnTo>
                    <a:pt x="155384" y="278206"/>
                  </a:lnTo>
                  <a:lnTo>
                    <a:pt x="157302" y="280327"/>
                  </a:lnTo>
                  <a:lnTo>
                    <a:pt x="157302" y="285343"/>
                  </a:lnTo>
                  <a:lnTo>
                    <a:pt x="155384" y="287477"/>
                  </a:lnTo>
                  <a:lnTo>
                    <a:pt x="152869" y="287769"/>
                  </a:lnTo>
                  <a:lnTo>
                    <a:pt x="106832" y="287807"/>
                  </a:lnTo>
                  <a:lnTo>
                    <a:pt x="103657" y="290982"/>
                  </a:lnTo>
                  <a:lnTo>
                    <a:pt x="103657" y="298843"/>
                  </a:lnTo>
                  <a:lnTo>
                    <a:pt x="106832" y="302018"/>
                  </a:lnTo>
                  <a:lnTo>
                    <a:pt x="154000" y="301929"/>
                  </a:lnTo>
                  <a:lnTo>
                    <a:pt x="160921" y="299986"/>
                  </a:lnTo>
                  <a:lnTo>
                    <a:pt x="166497" y="295795"/>
                  </a:lnTo>
                  <a:lnTo>
                    <a:pt x="170205" y="289902"/>
                  </a:lnTo>
                  <a:lnTo>
                    <a:pt x="171551" y="282879"/>
                  </a:lnTo>
                  <a:lnTo>
                    <a:pt x="170205" y="275869"/>
                  </a:lnTo>
                  <a:lnTo>
                    <a:pt x="166522" y="269989"/>
                  </a:lnTo>
                  <a:lnTo>
                    <a:pt x="161010" y="265772"/>
                  </a:lnTo>
                  <a:lnTo>
                    <a:pt x="153416" y="263791"/>
                  </a:lnTo>
                  <a:lnTo>
                    <a:pt x="102984" y="263207"/>
                  </a:lnTo>
                  <a:lnTo>
                    <a:pt x="100901" y="261035"/>
                  </a:lnTo>
                  <a:lnTo>
                    <a:pt x="100901" y="255727"/>
                  </a:lnTo>
                  <a:lnTo>
                    <a:pt x="102946" y="253555"/>
                  </a:lnTo>
                  <a:lnTo>
                    <a:pt x="105575" y="253377"/>
                  </a:lnTo>
                  <a:lnTo>
                    <a:pt x="164566" y="253301"/>
                  </a:lnTo>
                  <a:lnTo>
                    <a:pt x="171424" y="251333"/>
                  </a:lnTo>
                  <a:lnTo>
                    <a:pt x="176961" y="247129"/>
                  </a:lnTo>
                  <a:lnTo>
                    <a:pt x="180644" y="241236"/>
                  </a:lnTo>
                  <a:lnTo>
                    <a:pt x="181991" y="234213"/>
                  </a:lnTo>
                  <a:lnTo>
                    <a:pt x="180644" y="227190"/>
                  </a:lnTo>
                  <a:lnTo>
                    <a:pt x="176949" y="221297"/>
                  </a:lnTo>
                  <a:lnTo>
                    <a:pt x="171411" y="217081"/>
                  </a:lnTo>
                  <a:lnTo>
                    <a:pt x="163779" y="215112"/>
                  </a:lnTo>
                  <a:lnTo>
                    <a:pt x="98056" y="215074"/>
                  </a:lnTo>
                  <a:lnTo>
                    <a:pt x="98056" y="208889"/>
                  </a:lnTo>
                  <a:lnTo>
                    <a:pt x="97218" y="201980"/>
                  </a:lnTo>
                  <a:lnTo>
                    <a:pt x="94792" y="195541"/>
                  </a:lnTo>
                  <a:lnTo>
                    <a:pt x="90932" y="189839"/>
                  </a:lnTo>
                  <a:lnTo>
                    <a:pt x="85775" y="185153"/>
                  </a:lnTo>
                  <a:lnTo>
                    <a:pt x="69367" y="169138"/>
                  </a:lnTo>
                  <a:lnTo>
                    <a:pt x="59042" y="149428"/>
                  </a:lnTo>
                  <a:lnTo>
                    <a:pt x="55295" y="127558"/>
                  </a:lnTo>
                  <a:lnTo>
                    <a:pt x="58661" y="105067"/>
                  </a:lnTo>
                  <a:lnTo>
                    <a:pt x="68961" y="84607"/>
                  </a:lnTo>
                  <a:lnTo>
                    <a:pt x="84696" y="68795"/>
                  </a:lnTo>
                  <a:lnTo>
                    <a:pt x="104546" y="58597"/>
                  </a:lnTo>
                  <a:lnTo>
                    <a:pt x="127177" y="54978"/>
                  </a:lnTo>
                  <a:lnTo>
                    <a:pt x="149809" y="58597"/>
                  </a:lnTo>
                  <a:lnTo>
                    <a:pt x="169659" y="68795"/>
                  </a:lnTo>
                  <a:lnTo>
                    <a:pt x="185394" y="84607"/>
                  </a:lnTo>
                  <a:lnTo>
                    <a:pt x="195694" y="105067"/>
                  </a:lnTo>
                  <a:lnTo>
                    <a:pt x="199110" y="127723"/>
                  </a:lnTo>
                  <a:lnTo>
                    <a:pt x="195414" y="149720"/>
                  </a:lnTo>
                  <a:lnTo>
                    <a:pt x="185140" y="169506"/>
                  </a:lnTo>
                  <a:lnTo>
                    <a:pt x="168795" y="185534"/>
                  </a:lnTo>
                  <a:lnTo>
                    <a:pt x="165569" y="187794"/>
                  </a:lnTo>
                  <a:lnTo>
                    <a:pt x="164820" y="192214"/>
                  </a:lnTo>
                  <a:lnTo>
                    <a:pt x="168503" y="197408"/>
                  </a:lnTo>
                  <a:lnTo>
                    <a:pt x="170713" y="198450"/>
                  </a:lnTo>
                  <a:lnTo>
                    <a:pt x="174345" y="198450"/>
                  </a:lnTo>
                  <a:lnTo>
                    <a:pt x="203555" y="166801"/>
                  </a:lnTo>
                  <a:lnTo>
                    <a:pt x="212217" y="140995"/>
                  </a:lnTo>
                  <a:lnTo>
                    <a:pt x="213372" y="127546"/>
                  </a:lnTo>
                  <a:close/>
                </a:path>
                <a:path w="254635" h="302260">
                  <a:moveTo>
                    <a:pt x="219430" y="42900"/>
                  </a:moveTo>
                  <a:lnTo>
                    <a:pt x="219379" y="39192"/>
                  </a:lnTo>
                  <a:lnTo>
                    <a:pt x="214744" y="34632"/>
                  </a:lnTo>
                  <a:lnTo>
                    <a:pt x="211074" y="34709"/>
                  </a:lnTo>
                  <a:lnTo>
                    <a:pt x="208813" y="37007"/>
                  </a:lnTo>
                  <a:lnTo>
                    <a:pt x="190728" y="55562"/>
                  </a:lnTo>
                  <a:lnTo>
                    <a:pt x="190766" y="59283"/>
                  </a:lnTo>
                  <a:lnTo>
                    <a:pt x="194195" y="62661"/>
                  </a:lnTo>
                  <a:lnTo>
                    <a:pt x="195694" y="63207"/>
                  </a:lnTo>
                  <a:lnTo>
                    <a:pt x="198666" y="63207"/>
                  </a:lnTo>
                  <a:lnTo>
                    <a:pt x="200215" y="62623"/>
                  </a:lnTo>
                  <a:lnTo>
                    <a:pt x="219430" y="42900"/>
                  </a:lnTo>
                  <a:close/>
                </a:path>
                <a:path w="254635" h="302260">
                  <a:moveTo>
                    <a:pt x="254482" y="123786"/>
                  </a:moveTo>
                  <a:lnTo>
                    <a:pt x="251841" y="121196"/>
                  </a:lnTo>
                  <a:lnTo>
                    <a:pt x="248627" y="121196"/>
                  </a:lnTo>
                  <a:lnTo>
                    <a:pt x="222427" y="121196"/>
                  </a:lnTo>
                  <a:lnTo>
                    <a:pt x="219798" y="123825"/>
                  </a:lnTo>
                  <a:lnTo>
                    <a:pt x="219798" y="130263"/>
                  </a:lnTo>
                  <a:lnTo>
                    <a:pt x="222427" y="132892"/>
                  </a:lnTo>
                  <a:lnTo>
                    <a:pt x="251841" y="132892"/>
                  </a:lnTo>
                  <a:lnTo>
                    <a:pt x="254482" y="130263"/>
                  </a:lnTo>
                  <a:lnTo>
                    <a:pt x="254482" y="1237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17366" y="2037476"/>
              <a:ext cx="145750" cy="13518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211411" y="1982228"/>
              <a:ext cx="290830" cy="253365"/>
            </a:xfrm>
            <a:custGeom>
              <a:avLst/>
              <a:gdLst/>
              <a:ahLst/>
              <a:cxnLst/>
              <a:rect l="l" t="t" r="r" b="b"/>
              <a:pathLst>
                <a:path w="290829" h="253364">
                  <a:moveTo>
                    <a:pt x="51943" y="118351"/>
                  </a:moveTo>
                  <a:lnTo>
                    <a:pt x="49949" y="118351"/>
                  </a:lnTo>
                  <a:lnTo>
                    <a:pt x="48044" y="118351"/>
                  </a:lnTo>
                  <a:lnTo>
                    <a:pt x="46761" y="118351"/>
                  </a:lnTo>
                  <a:lnTo>
                    <a:pt x="46697" y="119621"/>
                  </a:lnTo>
                  <a:lnTo>
                    <a:pt x="45440" y="119621"/>
                  </a:lnTo>
                  <a:lnTo>
                    <a:pt x="46710" y="120891"/>
                  </a:lnTo>
                  <a:lnTo>
                    <a:pt x="46812" y="122161"/>
                  </a:lnTo>
                  <a:lnTo>
                    <a:pt x="47955" y="123431"/>
                  </a:lnTo>
                  <a:lnTo>
                    <a:pt x="47790" y="122161"/>
                  </a:lnTo>
                  <a:lnTo>
                    <a:pt x="50203" y="120891"/>
                  </a:lnTo>
                  <a:lnTo>
                    <a:pt x="51777" y="119621"/>
                  </a:lnTo>
                  <a:lnTo>
                    <a:pt x="51943" y="118351"/>
                  </a:lnTo>
                  <a:close/>
                </a:path>
                <a:path w="290829" h="253364">
                  <a:moveTo>
                    <a:pt x="71056" y="219951"/>
                  </a:moveTo>
                  <a:lnTo>
                    <a:pt x="70231" y="214871"/>
                  </a:lnTo>
                  <a:lnTo>
                    <a:pt x="69316" y="209791"/>
                  </a:lnTo>
                  <a:lnTo>
                    <a:pt x="66827" y="209791"/>
                  </a:lnTo>
                  <a:lnTo>
                    <a:pt x="65938" y="209791"/>
                  </a:lnTo>
                  <a:lnTo>
                    <a:pt x="64630" y="209791"/>
                  </a:lnTo>
                  <a:lnTo>
                    <a:pt x="70993" y="219951"/>
                  </a:lnTo>
                  <a:close/>
                </a:path>
                <a:path w="290829" h="253364">
                  <a:moveTo>
                    <a:pt x="71628" y="52311"/>
                  </a:moveTo>
                  <a:lnTo>
                    <a:pt x="69367" y="47231"/>
                  </a:lnTo>
                  <a:lnTo>
                    <a:pt x="69202" y="44691"/>
                  </a:lnTo>
                  <a:lnTo>
                    <a:pt x="69596" y="40881"/>
                  </a:lnTo>
                  <a:lnTo>
                    <a:pt x="70777" y="37071"/>
                  </a:lnTo>
                  <a:lnTo>
                    <a:pt x="70993" y="35801"/>
                  </a:lnTo>
                  <a:lnTo>
                    <a:pt x="70929" y="33261"/>
                  </a:lnTo>
                  <a:lnTo>
                    <a:pt x="64604" y="44691"/>
                  </a:lnTo>
                  <a:lnTo>
                    <a:pt x="66802" y="44691"/>
                  </a:lnTo>
                  <a:lnTo>
                    <a:pt x="66370" y="45961"/>
                  </a:lnTo>
                  <a:lnTo>
                    <a:pt x="67818" y="49771"/>
                  </a:lnTo>
                  <a:lnTo>
                    <a:pt x="71628" y="52311"/>
                  </a:lnTo>
                  <a:close/>
                </a:path>
                <a:path w="290829" h="253364">
                  <a:moveTo>
                    <a:pt x="71653" y="101841"/>
                  </a:moveTo>
                  <a:lnTo>
                    <a:pt x="68237" y="103111"/>
                  </a:lnTo>
                  <a:lnTo>
                    <a:pt x="66395" y="106921"/>
                  </a:lnTo>
                  <a:lnTo>
                    <a:pt x="66611" y="108191"/>
                  </a:lnTo>
                  <a:lnTo>
                    <a:pt x="69215" y="108191"/>
                  </a:lnTo>
                  <a:lnTo>
                    <a:pt x="69303" y="105651"/>
                  </a:lnTo>
                  <a:lnTo>
                    <a:pt x="70269" y="103111"/>
                  </a:lnTo>
                  <a:lnTo>
                    <a:pt x="71653" y="101841"/>
                  </a:lnTo>
                  <a:close/>
                </a:path>
                <a:path w="290829" h="253364">
                  <a:moveTo>
                    <a:pt x="71678" y="202171"/>
                  </a:moveTo>
                  <a:lnTo>
                    <a:pt x="67170" y="204711"/>
                  </a:lnTo>
                  <a:lnTo>
                    <a:pt x="66903" y="208521"/>
                  </a:lnTo>
                  <a:lnTo>
                    <a:pt x="69354" y="208521"/>
                  </a:lnTo>
                  <a:lnTo>
                    <a:pt x="69405" y="205981"/>
                  </a:lnTo>
                  <a:lnTo>
                    <a:pt x="71678" y="202171"/>
                  </a:lnTo>
                  <a:close/>
                </a:path>
                <a:path w="290829" h="253364">
                  <a:moveTo>
                    <a:pt x="72974" y="82791"/>
                  </a:moveTo>
                  <a:lnTo>
                    <a:pt x="71323" y="80251"/>
                  </a:lnTo>
                  <a:lnTo>
                    <a:pt x="70485" y="78981"/>
                  </a:lnTo>
                  <a:lnTo>
                    <a:pt x="69570" y="78447"/>
                  </a:lnTo>
                  <a:lnTo>
                    <a:pt x="69570" y="84061"/>
                  </a:lnTo>
                  <a:lnTo>
                    <a:pt x="68656" y="89141"/>
                  </a:lnTo>
                  <a:lnTo>
                    <a:pt x="55956" y="115811"/>
                  </a:lnTo>
                  <a:lnTo>
                    <a:pt x="54229" y="112001"/>
                  </a:lnTo>
                  <a:lnTo>
                    <a:pt x="52590" y="108191"/>
                  </a:lnTo>
                  <a:lnTo>
                    <a:pt x="50901" y="104381"/>
                  </a:lnTo>
                  <a:lnTo>
                    <a:pt x="45872" y="94221"/>
                  </a:lnTo>
                  <a:lnTo>
                    <a:pt x="43383" y="89141"/>
                  </a:lnTo>
                  <a:lnTo>
                    <a:pt x="42354" y="84061"/>
                  </a:lnTo>
                  <a:lnTo>
                    <a:pt x="44069" y="81521"/>
                  </a:lnTo>
                  <a:lnTo>
                    <a:pt x="47942" y="80251"/>
                  </a:lnTo>
                  <a:lnTo>
                    <a:pt x="50533" y="81521"/>
                  </a:lnTo>
                  <a:lnTo>
                    <a:pt x="51498" y="84061"/>
                  </a:lnTo>
                  <a:lnTo>
                    <a:pt x="50660" y="85331"/>
                  </a:lnTo>
                  <a:lnTo>
                    <a:pt x="47904" y="85331"/>
                  </a:lnTo>
                  <a:lnTo>
                    <a:pt x="48031" y="82791"/>
                  </a:lnTo>
                  <a:lnTo>
                    <a:pt x="46126" y="84061"/>
                  </a:lnTo>
                  <a:lnTo>
                    <a:pt x="45859" y="85331"/>
                  </a:lnTo>
                  <a:lnTo>
                    <a:pt x="43522" y="86601"/>
                  </a:lnTo>
                  <a:lnTo>
                    <a:pt x="44805" y="87871"/>
                  </a:lnTo>
                  <a:lnTo>
                    <a:pt x="45872" y="87871"/>
                  </a:lnTo>
                  <a:lnTo>
                    <a:pt x="46024" y="90411"/>
                  </a:lnTo>
                  <a:lnTo>
                    <a:pt x="48018" y="91681"/>
                  </a:lnTo>
                  <a:lnTo>
                    <a:pt x="47929" y="89141"/>
                  </a:lnTo>
                  <a:lnTo>
                    <a:pt x="49657" y="87871"/>
                  </a:lnTo>
                  <a:lnTo>
                    <a:pt x="52692" y="87871"/>
                  </a:lnTo>
                  <a:lnTo>
                    <a:pt x="53835" y="86601"/>
                  </a:lnTo>
                  <a:lnTo>
                    <a:pt x="54025" y="94221"/>
                  </a:lnTo>
                  <a:lnTo>
                    <a:pt x="53797" y="95491"/>
                  </a:lnTo>
                  <a:lnTo>
                    <a:pt x="52197" y="96761"/>
                  </a:lnTo>
                  <a:lnTo>
                    <a:pt x="48933" y="96761"/>
                  </a:lnTo>
                  <a:lnTo>
                    <a:pt x="51079" y="99301"/>
                  </a:lnTo>
                  <a:lnTo>
                    <a:pt x="54787" y="99301"/>
                  </a:lnTo>
                  <a:lnTo>
                    <a:pt x="53276" y="101841"/>
                  </a:lnTo>
                  <a:lnTo>
                    <a:pt x="53340" y="104381"/>
                  </a:lnTo>
                  <a:lnTo>
                    <a:pt x="54952" y="106921"/>
                  </a:lnTo>
                  <a:lnTo>
                    <a:pt x="55968" y="108191"/>
                  </a:lnTo>
                  <a:lnTo>
                    <a:pt x="58191" y="105651"/>
                  </a:lnTo>
                  <a:lnTo>
                    <a:pt x="58801" y="101841"/>
                  </a:lnTo>
                  <a:lnTo>
                    <a:pt x="57124" y="99301"/>
                  </a:lnTo>
                  <a:lnTo>
                    <a:pt x="60934" y="99301"/>
                  </a:lnTo>
                  <a:lnTo>
                    <a:pt x="63004" y="96761"/>
                  </a:lnTo>
                  <a:lnTo>
                    <a:pt x="59550" y="96761"/>
                  </a:lnTo>
                  <a:lnTo>
                    <a:pt x="58115" y="95491"/>
                  </a:lnTo>
                  <a:lnTo>
                    <a:pt x="57912" y="94221"/>
                  </a:lnTo>
                  <a:lnTo>
                    <a:pt x="58102" y="86601"/>
                  </a:lnTo>
                  <a:lnTo>
                    <a:pt x="60744" y="87871"/>
                  </a:lnTo>
                  <a:lnTo>
                    <a:pt x="63322" y="89141"/>
                  </a:lnTo>
                  <a:lnTo>
                    <a:pt x="64147" y="90411"/>
                  </a:lnTo>
                  <a:lnTo>
                    <a:pt x="63893" y="91681"/>
                  </a:lnTo>
                  <a:lnTo>
                    <a:pt x="65862" y="90411"/>
                  </a:lnTo>
                  <a:lnTo>
                    <a:pt x="66027" y="87871"/>
                  </a:lnTo>
                  <a:lnTo>
                    <a:pt x="67170" y="87871"/>
                  </a:lnTo>
                  <a:lnTo>
                    <a:pt x="68427" y="86601"/>
                  </a:lnTo>
                  <a:lnTo>
                    <a:pt x="66052" y="85331"/>
                  </a:lnTo>
                  <a:lnTo>
                    <a:pt x="65735" y="84061"/>
                  </a:lnTo>
                  <a:lnTo>
                    <a:pt x="63893" y="82791"/>
                  </a:lnTo>
                  <a:lnTo>
                    <a:pt x="64096" y="84061"/>
                  </a:lnTo>
                  <a:lnTo>
                    <a:pt x="63106" y="85331"/>
                  </a:lnTo>
                  <a:lnTo>
                    <a:pt x="61239" y="85331"/>
                  </a:lnTo>
                  <a:lnTo>
                    <a:pt x="60413" y="84061"/>
                  </a:lnTo>
                  <a:lnTo>
                    <a:pt x="60972" y="82791"/>
                  </a:lnTo>
                  <a:lnTo>
                    <a:pt x="61531" y="81521"/>
                  </a:lnTo>
                  <a:lnTo>
                    <a:pt x="65201" y="80251"/>
                  </a:lnTo>
                  <a:lnTo>
                    <a:pt x="68618" y="81521"/>
                  </a:lnTo>
                  <a:lnTo>
                    <a:pt x="69570" y="84061"/>
                  </a:lnTo>
                  <a:lnTo>
                    <a:pt x="69570" y="78447"/>
                  </a:lnTo>
                  <a:lnTo>
                    <a:pt x="66205" y="76441"/>
                  </a:lnTo>
                  <a:lnTo>
                    <a:pt x="68122" y="76441"/>
                  </a:lnTo>
                  <a:lnTo>
                    <a:pt x="70053" y="75171"/>
                  </a:lnTo>
                  <a:lnTo>
                    <a:pt x="71335" y="73901"/>
                  </a:lnTo>
                  <a:lnTo>
                    <a:pt x="72948" y="70091"/>
                  </a:lnTo>
                  <a:lnTo>
                    <a:pt x="72847" y="66281"/>
                  </a:lnTo>
                  <a:lnTo>
                    <a:pt x="72072" y="63741"/>
                  </a:lnTo>
                  <a:lnTo>
                    <a:pt x="71183" y="62471"/>
                  </a:lnTo>
                  <a:lnTo>
                    <a:pt x="63512" y="47231"/>
                  </a:lnTo>
                  <a:lnTo>
                    <a:pt x="61569" y="49771"/>
                  </a:lnTo>
                  <a:lnTo>
                    <a:pt x="68605" y="65011"/>
                  </a:lnTo>
                  <a:lnTo>
                    <a:pt x="69545" y="70091"/>
                  </a:lnTo>
                  <a:lnTo>
                    <a:pt x="68033" y="72631"/>
                  </a:lnTo>
                  <a:lnTo>
                    <a:pt x="63957" y="73901"/>
                  </a:lnTo>
                  <a:lnTo>
                    <a:pt x="63322" y="73367"/>
                  </a:lnTo>
                  <a:lnTo>
                    <a:pt x="63322" y="76441"/>
                  </a:lnTo>
                  <a:lnTo>
                    <a:pt x="58991" y="78981"/>
                  </a:lnTo>
                  <a:lnTo>
                    <a:pt x="55943" y="82791"/>
                  </a:lnTo>
                  <a:lnTo>
                    <a:pt x="55257" y="81521"/>
                  </a:lnTo>
                  <a:lnTo>
                    <a:pt x="54533" y="80251"/>
                  </a:lnTo>
                  <a:lnTo>
                    <a:pt x="53809" y="78981"/>
                  </a:lnTo>
                  <a:lnTo>
                    <a:pt x="51269" y="77711"/>
                  </a:lnTo>
                  <a:lnTo>
                    <a:pt x="48615" y="76441"/>
                  </a:lnTo>
                  <a:lnTo>
                    <a:pt x="53505" y="75171"/>
                  </a:lnTo>
                  <a:lnTo>
                    <a:pt x="55905" y="71361"/>
                  </a:lnTo>
                  <a:lnTo>
                    <a:pt x="56591" y="72631"/>
                  </a:lnTo>
                  <a:lnTo>
                    <a:pt x="58077" y="75171"/>
                  </a:lnTo>
                  <a:lnTo>
                    <a:pt x="60642" y="76441"/>
                  </a:lnTo>
                  <a:lnTo>
                    <a:pt x="63322" y="76441"/>
                  </a:lnTo>
                  <a:lnTo>
                    <a:pt x="63322" y="73367"/>
                  </a:lnTo>
                  <a:lnTo>
                    <a:pt x="60998" y="71361"/>
                  </a:lnTo>
                  <a:lnTo>
                    <a:pt x="60439" y="68821"/>
                  </a:lnTo>
                  <a:lnTo>
                    <a:pt x="61417" y="67551"/>
                  </a:lnTo>
                  <a:lnTo>
                    <a:pt x="63030" y="67551"/>
                  </a:lnTo>
                  <a:lnTo>
                    <a:pt x="64084" y="68821"/>
                  </a:lnTo>
                  <a:lnTo>
                    <a:pt x="63868" y="71361"/>
                  </a:lnTo>
                  <a:lnTo>
                    <a:pt x="65887" y="68821"/>
                  </a:lnTo>
                  <a:lnTo>
                    <a:pt x="66027" y="67551"/>
                  </a:lnTo>
                  <a:lnTo>
                    <a:pt x="68414" y="66281"/>
                  </a:lnTo>
                  <a:lnTo>
                    <a:pt x="67208" y="66281"/>
                  </a:lnTo>
                  <a:lnTo>
                    <a:pt x="66014" y="65011"/>
                  </a:lnTo>
                  <a:lnTo>
                    <a:pt x="65849" y="63741"/>
                  </a:lnTo>
                  <a:lnTo>
                    <a:pt x="63881" y="62471"/>
                  </a:lnTo>
                  <a:lnTo>
                    <a:pt x="64084" y="63741"/>
                  </a:lnTo>
                  <a:lnTo>
                    <a:pt x="63233" y="65011"/>
                  </a:lnTo>
                  <a:lnTo>
                    <a:pt x="60629" y="65011"/>
                  </a:lnTo>
                  <a:lnTo>
                    <a:pt x="58077" y="66281"/>
                  </a:lnTo>
                  <a:lnTo>
                    <a:pt x="57899" y="58661"/>
                  </a:lnTo>
                  <a:lnTo>
                    <a:pt x="58394" y="57391"/>
                  </a:lnTo>
                  <a:lnTo>
                    <a:pt x="62992" y="57391"/>
                  </a:lnTo>
                  <a:lnTo>
                    <a:pt x="61010" y="54851"/>
                  </a:lnTo>
                  <a:lnTo>
                    <a:pt x="59207" y="53581"/>
                  </a:lnTo>
                  <a:lnTo>
                    <a:pt x="53911" y="63741"/>
                  </a:lnTo>
                  <a:lnTo>
                    <a:pt x="53822" y="66281"/>
                  </a:lnTo>
                  <a:lnTo>
                    <a:pt x="52400" y="66281"/>
                  </a:lnTo>
                  <a:lnTo>
                    <a:pt x="51003" y="68821"/>
                  </a:lnTo>
                  <a:lnTo>
                    <a:pt x="51473" y="70091"/>
                  </a:lnTo>
                  <a:lnTo>
                    <a:pt x="49733" y="72631"/>
                  </a:lnTo>
                  <a:lnTo>
                    <a:pt x="48298" y="72631"/>
                  </a:lnTo>
                  <a:lnTo>
                    <a:pt x="39636" y="87871"/>
                  </a:lnTo>
                  <a:lnTo>
                    <a:pt x="39979" y="89141"/>
                  </a:lnTo>
                  <a:lnTo>
                    <a:pt x="41986" y="94221"/>
                  </a:lnTo>
                  <a:lnTo>
                    <a:pt x="52997" y="117081"/>
                  </a:lnTo>
                  <a:lnTo>
                    <a:pt x="53619" y="119621"/>
                  </a:lnTo>
                  <a:lnTo>
                    <a:pt x="52908" y="122161"/>
                  </a:lnTo>
                  <a:lnTo>
                    <a:pt x="48564" y="124701"/>
                  </a:lnTo>
                  <a:lnTo>
                    <a:pt x="44818" y="122161"/>
                  </a:lnTo>
                  <a:lnTo>
                    <a:pt x="44462" y="119621"/>
                  </a:lnTo>
                  <a:lnTo>
                    <a:pt x="45605" y="117081"/>
                  </a:lnTo>
                  <a:lnTo>
                    <a:pt x="47256" y="115811"/>
                  </a:lnTo>
                  <a:lnTo>
                    <a:pt x="49441" y="115811"/>
                  </a:lnTo>
                  <a:lnTo>
                    <a:pt x="49695" y="117081"/>
                  </a:lnTo>
                  <a:lnTo>
                    <a:pt x="52095" y="117081"/>
                  </a:lnTo>
                  <a:lnTo>
                    <a:pt x="50977" y="115811"/>
                  </a:lnTo>
                  <a:lnTo>
                    <a:pt x="49860" y="114541"/>
                  </a:lnTo>
                  <a:lnTo>
                    <a:pt x="46443" y="113271"/>
                  </a:lnTo>
                  <a:lnTo>
                    <a:pt x="47117" y="112001"/>
                  </a:lnTo>
                  <a:lnTo>
                    <a:pt x="47790" y="110731"/>
                  </a:lnTo>
                  <a:lnTo>
                    <a:pt x="46291" y="112001"/>
                  </a:lnTo>
                  <a:lnTo>
                    <a:pt x="47205" y="109461"/>
                  </a:lnTo>
                  <a:lnTo>
                    <a:pt x="47345" y="108191"/>
                  </a:lnTo>
                  <a:lnTo>
                    <a:pt x="45974" y="109461"/>
                  </a:lnTo>
                  <a:lnTo>
                    <a:pt x="45085" y="109461"/>
                  </a:lnTo>
                  <a:lnTo>
                    <a:pt x="45542" y="106921"/>
                  </a:lnTo>
                  <a:lnTo>
                    <a:pt x="43865" y="103111"/>
                  </a:lnTo>
                  <a:lnTo>
                    <a:pt x="40246" y="101841"/>
                  </a:lnTo>
                  <a:lnTo>
                    <a:pt x="42456" y="105651"/>
                  </a:lnTo>
                  <a:lnTo>
                    <a:pt x="42646" y="109461"/>
                  </a:lnTo>
                  <a:lnTo>
                    <a:pt x="41833" y="114541"/>
                  </a:lnTo>
                  <a:lnTo>
                    <a:pt x="41021" y="117081"/>
                  </a:lnTo>
                  <a:lnTo>
                    <a:pt x="41008" y="119621"/>
                  </a:lnTo>
                  <a:lnTo>
                    <a:pt x="41249" y="122161"/>
                  </a:lnTo>
                  <a:lnTo>
                    <a:pt x="43662" y="124701"/>
                  </a:lnTo>
                  <a:lnTo>
                    <a:pt x="41148" y="127241"/>
                  </a:lnTo>
                  <a:lnTo>
                    <a:pt x="41986" y="128511"/>
                  </a:lnTo>
                  <a:lnTo>
                    <a:pt x="43662" y="128511"/>
                  </a:lnTo>
                  <a:lnTo>
                    <a:pt x="41033" y="132321"/>
                  </a:lnTo>
                  <a:lnTo>
                    <a:pt x="40944" y="136131"/>
                  </a:lnTo>
                  <a:lnTo>
                    <a:pt x="42646" y="143751"/>
                  </a:lnTo>
                  <a:lnTo>
                    <a:pt x="42583" y="148831"/>
                  </a:lnTo>
                  <a:lnTo>
                    <a:pt x="40220" y="152641"/>
                  </a:lnTo>
                  <a:lnTo>
                    <a:pt x="43268" y="151371"/>
                  </a:lnTo>
                  <a:lnTo>
                    <a:pt x="45529" y="147561"/>
                  </a:lnTo>
                  <a:lnTo>
                    <a:pt x="45085" y="145021"/>
                  </a:lnTo>
                  <a:lnTo>
                    <a:pt x="45974" y="145021"/>
                  </a:lnTo>
                  <a:lnTo>
                    <a:pt x="47345" y="146291"/>
                  </a:lnTo>
                  <a:lnTo>
                    <a:pt x="47218" y="145021"/>
                  </a:lnTo>
                  <a:lnTo>
                    <a:pt x="46304" y="142481"/>
                  </a:lnTo>
                  <a:lnTo>
                    <a:pt x="47790" y="142481"/>
                  </a:lnTo>
                  <a:lnTo>
                    <a:pt x="46456" y="141211"/>
                  </a:lnTo>
                  <a:lnTo>
                    <a:pt x="48450" y="141211"/>
                  </a:lnTo>
                  <a:lnTo>
                    <a:pt x="51104" y="138671"/>
                  </a:lnTo>
                  <a:lnTo>
                    <a:pt x="52133" y="136131"/>
                  </a:lnTo>
                  <a:lnTo>
                    <a:pt x="51739" y="133591"/>
                  </a:lnTo>
                  <a:lnTo>
                    <a:pt x="50025" y="132321"/>
                  </a:lnTo>
                  <a:lnTo>
                    <a:pt x="47790" y="132321"/>
                  </a:lnTo>
                  <a:lnTo>
                    <a:pt x="47955" y="131051"/>
                  </a:lnTo>
                  <a:lnTo>
                    <a:pt x="46812" y="132321"/>
                  </a:lnTo>
                  <a:lnTo>
                    <a:pt x="46710" y="133591"/>
                  </a:lnTo>
                  <a:lnTo>
                    <a:pt x="45161" y="134861"/>
                  </a:lnTo>
                  <a:lnTo>
                    <a:pt x="46697" y="134861"/>
                  </a:lnTo>
                  <a:lnTo>
                    <a:pt x="46786" y="136131"/>
                  </a:lnTo>
                  <a:lnTo>
                    <a:pt x="47815" y="137401"/>
                  </a:lnTo>
                  <a:lnTo>
                    <a:pt x="48564" y="129781"/>
                  </a:lnTo>
                  <a:lnTo>
                    <a:pt x="51536" y="131051"/>
                  </a:lnTo>
                  <a:lnTo>
                    <a:pt x="53606" y="134861"/>
                  </a:lnTo>
                  <a:lnTo>
                    <a:pt x="53035" y="137401"/>
                  </a:lnTo>
                  <a:lnTo>
                    <a:pt x="46634" y="151371"/>
                  </a:lnTo>
                  <a:lnTo>
                    <a:pt x="40297" y="164071"/>
                  </a:lnTo>
                  <a:lnTo>
                    <a:pt x="39700" y="166611"/>
                  </a:lnTo>
                  <a:lnTo>
                    <a:pt x="48145" y="180581"/>
                  </a:lnTo>
                  <a:lnTo>
                    <a:pt x="48514" y="180581"/>
                  </a:lnTo>
                  <a:lnTo>
                    <a:pt x="51308" y="183121"/>
                  </a:lnTo>
                  <a:lnTo>
                    <a:pt x="51142" y="185661"/>
                  </a:lnTo>
                  <a:lnTo>
                    <a:pt x="50939" y="185661"/>
                  </a:lnTo>
                  <a:lnTo>
                    <a:pt x="52425" y="188201"/>
                  </a:lnTo>
                  <a:lnTo>
                    <a:pt x="53809" y="188201"/>
                  </a:lnTo>
                  <a:lnTo>
                    <a:pt x="53911" y="190741"/>
                  </a:lnTo>
                  <a:lnTo>
                    <a:pt x="59347" y="200901"/>
                  </a:lnTo>
                  <a:lnTo>
                    <a:pt x="59804" y="200901"/>
                  </a:lnTo>
                  <a:lnTo>
                    <a:pt x="61785" y="199631"/>
                  </a:lnTo>
                  <a:lnTo>
                    <a:pt x="62979" y="197091"/>
                  </a:lnTo>
                  <a:lnTo>
                    <a:pt x="58343" y="197091"/>
                  </a:lnTo>
                  <a:lnTo>
                    <a:pt x="57899" y="194551"/>
                  </a:lnTo>
                  <a:lnTo>
                    <a:pt x="58077" y="188201"/>
                  </a:lnTo>
                  <a:lnTo>
                    <a:pt x="60312" y="189471"/>
                  </a:lnTo>
                  <a:lnTo>
                    <a:pt x="64046" y="189471"/>
                  </a:lnTo>
                  <a:lnTo>
                    <a:pt x="63881" y="192011"/>
                  </a:lnTo>
                  <a:lnTo>
                    <a:pt x="65849" y="190741"/>
                  </a:lnTo>
                  <a:lnTo>
                    <a:pt x="66014" y="189471"/>
                  </a:lnTo>
                  <a:lnTo>
                    <a:pt x="68414" y="188201"/>
                  </a:lnTo>
                  <a:lnTo>
                    <a:pt x="66027" y="185661"/>
                  </a:lnTo>
                  <a:lnTo>
                    <a:pt x="65747" y="184391"/>
                  </a:lnTo>
                  <a:lnTo>
                    <a:pt x="63881" y="183121"/>
                  </a:lnTo>
                  <a:lnTo>
                    <a:pt x="64046" y="185661"/>
                  </a:lnTo>
                  <a:lnTo>
                    <a:pt x="61010" y="185661"/>
                  </a:lnTo>
                  <a:lnTo>
                    <a:pt x="60528" y="183121"/>
                  </a:lnTo>
                  <a:lnTo>
                    <a:pt x="63284" y="180581"/>
                  </a:lnTo>
                  <a:lnTo>
                    <a:pt x="67652" y="181851"/>
                  </a:lnTo>
                  <a:lnTo>
                    <a:pt x="69380" y="184391"/>
                  </a:lnTo>
                  <a:lnTo>
                    <a:pt x="69405" y="186931"/>
                  </a:lnTo>
                  <a:lnTo>
                    <a:pt x="68618" y="189471"/>
                  </a:lnTo>
                  <a:lnTo>
                    <a:pt x="61569" y="204711"/>
                  </a:lnTo>
                  <a:lnTo>
                    <a:pt x="63538" y="207251"/>
                  </a:lnTo>
                  <a:lnTo>
                    <a:pt x="71539" y="190741"/>
                  </a:lnTo>
                  <a:lnTo>
                    <a:pt x="72974" y="185661"/>
                  </a:lnTo>
                  <a:lnTo>
                    <a:pt x="72974" y="184391"/>
                  </a:lnTo>
                  <a:lnTo>
                    <a:pt x="71145" y="180581"/>
                  </a:lnTo>
                  <a:lnTo>
                    <a:pt x="70523" y="179311"/>
                  </a:lnTo>
                  <a:lnTo>
                    <a:pt x="66205" y="178041"/>
                  </a:lnTo>
                  <a:lnTo>
                    <a:pt x="71132" y="175501"/>
                  </a:lnTo>
                  <a:lnTo>
                    <a:pt x="71602" y="174231"/>
                  </a:lnTo>
                  <a:lnTo>
                    <a:pt x="72974" y="170421"/>
                  </a:lnTo>
                  <a:lnTo>
                    <a:pt x="72974" y="169151"/>
                  </a:lnTo>
                  <a:lnTo>
                    <a:pt x="72021" y="165341"/>
                  </a:lnTo>
                  <a:lnTo>
                    <a:pt x="69481" y="160007"/>
                  </a:lnTo>
                  <a:lnTo>
                    <a:pt x="69481" y="170421"/>
                  </a:lnTo>
                  <a:lnTo>
                    <a:pt x="66941" y="174231"/>
                  </a:lnTo>
                  <a:lnTo>
                    <a:pt x="63652" y="174231"/>
                  </a:lnTo>
                  <a:lnTo>
                    <a:pt x="63296" y="173939"/>
                  </a:lnTo>
                  <a:lnTo>
                    <a:pt x="63296" y="178041"/>
                  </a:lnTo>
                  <a:lnTo>
                    <a:pt x="58826" y="179311"/>
                  </a:lnTo>
                  <a:lnTo>
                    <a:pt x="55956" y="183121"/>
                  </a:lnTo>
                  <a:lnTo>
                    <a:pt x="53327" y="179311"/>
                  </a:lnTo>
                  <a:lnTo>
                    <a:pt x="48615" y="178041"/>
                  </a:lnTo>
                  <a:lnTo>
                    <a:pt x="53568" y="175501"/>
                  </a:lnTo>
                  <a:lnTo>
                    <a:pt x="54356" y="174231"/>
                  </a:lnTo>
                  <a:lnTo>
                    <a:pt x="55930" y="171691"/>
                  </a:lnTo>
                  <a:lnTo>
                    <a:pt x="56972" y="174231"/>
                  </a:lnTo>
                  <a:lnTo>
                    <a:pt x="58458" y="175501"/>
                  </a:lnTo>
                  <a:lnTo>
                    <a:pt x="60820" y="176771"/>
                  </a:lnTo>
                  <a:lnTo>
                    <a:pt x="63296" y="178041"/>
                  </a:lnTo>
                  <a:lnTo>
                    <a:pt x="63296" y="173939"/>
                  </a:lnTo>
                  <a:lnTo>
                    <a:pt x="60667" y="171691"/>
                  </a:lnTo>
                  <a:lnTo>
                    <a:pt x="60566" y="169151"/>
                  </a:lnTo>
                  <a:lnTo>
                    <a:pt x="63487" y="169151"/>
                  </a:lnTo>
                  <a:lnTo>
                    <a:pt x="64147" y="170421"/>
                  </a:lnTo>
                  <a:lnTo>
                    <a:pt x="63868" y="171691"/>
                  </a:lnTo>
                  <a:lnTo>
                    <a:pt x="65824" y="170421"/>
                  </a:lnTo>
                  <a:lnTo>
                    <a:pt x="66027" y="169151"/>
                  </a:lnTo>
                  <a:lnTo>
                    <a:pt x="68414" y="167881"/>
                  </a:lnTo>
                  <a:lnTo>
                    <a:pt x="66027" y="166611"/>
                  </a:lnTo>
                  <a:lnTo>
                    <a:pt x="65925" y="164071"/>
                  </a:lnTo>
                  <a:lnTo>
                    <a:pt x="63881" y="162801"/>
                  </a:lnTo>
                  <a:lnTo>
                    <a:pt x="64122" y="164071"/>
                  </a:lnTo>
                  <a:lnTo>
                    <a:pt x="63487" y="165341"/>
                  </a:lnTo>
                  <a:lnTo>
                    <a:pt x="62014" y="165341"/>
                  </a:lnTo>
                  <a:lnTo>
                    <a:pt x="59080" y="166611"/>
                  </a:lnTo>
                  <a:lnTo>
                    <a:pt x="58077" y="167881"/>
                  </a:lnTo>
                  <a:lnTo>
                    <a:pt x="57899" y="160261"/>
                  </a:lnTo>
                  <a:lnTo>
                    <a:pt x="58585" y="157721"/>
                  </a:lnTo>
                  <a:lnTo>
                    <a:pt x="62992" y="157721"/>
                  </a:lnTo>
                  <a:lnTo>
                    <a:pt x="61607" y="155181"/>
                  </a:lnTo>
                  <a:lnTo>
                    <a:pt x="59575" y="155181"/>
                  </a:lnTo>
                  <a:lnTo>
                    <a:pt x="57137" y="153911"/>
                  </a:lnTo>
                  <a:lnTo>
                    <a:pt x="58826" y="152641"/>
                  </a:lnTo>
                  <a:lnTo>
                    <a:pt x="57772" y="148831"/>
                  </a:lnTo>
                  <a:lnTo>
                    <a:pt x="55956" y="146291"/>
                  </a:lnTo>
                  <a:lnTo>
                    <a:pt x="54546" y="147561"/>
                  </a:lnTo>
                  <a:lnTo>
                    <a:pt x="53174" y="150101"/>
                  </a:lnTo>
                  <a:lnTo>
                    <a:pt x="53263" y="152641"/>
                  </a:lnTo>
                  <a:lnTo>
                    <a:pt x="54775" y="153911"/>
                  </a:lnTo>
                  <a:lnTo>
                    <a:pt x="52273" y="155181"/>
                  </a:lnTo>
                  <a:lnTo>
                    <a:pt x="50114" y="156451"/>
                  </a:lnTo>
                  <a:lnTo>
                    <a:pt x="48920" y="157721"/>
                  </a:lnTo>
                  <a:lnTo>
                    <a:pt x="52349" y="157721"/>
                  </a:lnTo>
                  <a:lnTo>
                    <a:pt x="53860" y="158991"/>
                  </a:lnTo>
                  <a:lnTo>
                    <a:pt x="53924" y="164071"/>
                  </a:lnTo>
                  <a:lnTo>
                    <a:pt x="53822" y="167881"/>
                  </a:lnTo>
                  <a:lnTo>
                    <a:pt x="52146" y="166611"/>
                  </a:lnTo>
                  <a:lnTo>
                    <a:pt x="49504" y="165341"/>
                  </a:lnTo>
                  <a:lnTo>
                    <a:pt x="47929" y="165341"/>
                  </a:lnTo>
                  <a:lnTo>
                    <a:pt x="48006" y="162801"/>
                  </a:lnTo>
                  <a:lnTo>
                    <a:pt x="45999" y="164071"/>
                  </a:lnTo>
                  <a:lnTo>
                    <a:pt x="45847" y="166611"/>
                  </a:lnTo>
                  <a:lnTo>
                    <a:pt x="43510" y="167881"/>
                  </a:lnTo>
                  <a:lnTo>
                    <a:pt x="45897" y="169151"/>
                  </a:lnTo>
                  <a:lnTo>
                    <a:pt x="46139" y="170421"/>
                  </a:lnTo>
                  <a:lnTo>
                    <a:pt x="48018" y="171691"/>
                  </a:lnTo>
                  <a:lnTo>
                    <a:pt x="47790" y="170421"/>
                  </a:lnTo>
                  <a:lnTo>
                    <a:pt x="47383" y="169151"/>
                  </a:lnTo>
                  <a:lnTo>
                    <a:pt x="47510" y="169151"/>
                  </a:lnTo>
                  <a:lnTo>
                    <a:pt x="48755" y="167881"/>
                  </a:lnTo>
                  <a:lnTo>
                    <a:pt x="50825" y="167881"/>
                  </a:lnTo>
                  <a:lnTo>
                    <a:pt x="50825" y="169151"/>
                  </a:lnTo>
                  <a:lnTo>
                    <a:pt x="51282" y="171691"/>
                  </a:lnTo>
                  <a:lnTo>
                    <a:pt x="48564" y="174231"/>
                  </a:lnTo>
                  <a:lnTo>
                    <a:pt x="44056" y="172961"/>
                  </a:lnTo>
                  <a:lnTo>
                    <a:pt x="42341" y="170421"/>
                  </a:lnTo>
                  <a:lnTo>
                    <a:pt x="43230" y="165341"/>
                  </a:lnTo>
                  <a:lnTo>
                    <a:pt x="53263" y="145021"/>
                  </a:lnTo>
                  <a:lnTo>
                    <a:pt x="54178" y="142481"/>
                  </a:lnTo>
                  <a:lnTo>
                    <a:pt x="55041" y="141211"/>
                  </a:lnTo>
                  <a:lnTo>
                    <a:pt x="55956" y="138671"/>
                  </a:lnTo>
                  <a:lnTo>
                    <a:pt x="68592" y="165341"/>
                  </a:lnTo>
                  <a:lnTo>
                    <a:pt x="69481" y="170421"/>
                  </a:lnTo>
                  <a:lnTo>
                    <a:pt x="69481" y="160007"/>
                  </a:lnTo>
                  <a:lnTo>
                    <a:pt x="59321" y="138671"/>
                  </a:lnTo>
                  <a:lnTo>
                    <a:pt x="58597" y="137401"/>
                  </a:lnTo>
                  <a:lnTo>
                    <a:pt x="58318" y="133591"/>
                  </a:lnTo>
                  <a:lnTo>
                    <a:pt x="59969" y="131051"/>
                  </a:lnTo>
                  <a:lnTo>
                    <a:pt x="63525" y="129781"/>
                  </a:lnTo>
                  <a:lnTo>
                    <a:pt x="67208" y="133591"/>
                  </a:lnTo>
                  <a:lnTo>
                    <a:pt x="67360" y="136131"/>
                  </a:lnTo>
                  <a:lnTo>
                    <a:pt x="65786" y="138671"/>
                  </a:lnTo>
                  <a:lnTo>
                    <a:pt x="63080" y="138671"/>
                  </a:lnTo>
                  <a:lnTo>
                    <a:pt x="61899" y="137401"/>
                  </a:lnTo>
                  <a:lnTo>
                    <a:pt x="62103" y="134861"/>
                  </a:lnTo>
                  <a:lnTo>
                    <a:pt x="63881" y="136131"/>
                  </a:lnTo>
                  <a:lnTo>
                    <a:pt x="64109" y="137401"/>
                  </a:lnTo>
                  <a:lnTo>
                    <a:pt x="65087" y="136131"/>
                  </a:lnTo>
                  <a:lnTo>
                    <a:pt x="65239" y="134861"/>
                  </a:lnTo>
                  <a:lnTo>
                    <a:pt x="66763" y="134861"/>
                  </a:lnTo>
                  <a:lnTo>
                    <a:pt x="65214" y="133591"/>
                  </a:lnTo>
                  <a:lnTo>
                    <a:pt x="65151" y="132321"/>
                  </a:lnTo>
                  <a:lnTo>
                    <a:pt x="63944" y="131051"/>
                  </a:lnTo>
                  <a:lnTo>
                    <a:pt x="64109" y="132321"/>
                  </a:lnTo>
                  <a:lnTo>
                    <a:pt x="61671" y="132321"/>
                  </a:lnTo>
                  <a:lnTo>
                    <a:pt x="59969" y="134861"/>
                  </a:lnTo>
                  <a:lnTo>
                    <a:pt x="59905" y="137401"/>
                  </a:lnTo>
                  <a:lnTo>
                    <a:pt x="62242" y="139941"/>
                  </a:lnTo>
                  <a:lnTo>
                    <a:pt x="65455" y="141211"/>
                  </a:lnTo>
                  <a:lnTo>
                    <a:pt x="64147" y="142481"/>
                  </a:lnTo>
                  <a:lnTo>
                    <a:pt x="65595" y="142481"/>
                  </a:lnTo>
                  <a:lnTo>
                    <a:pt x="65024" y="143751"/>
                  </a:lnTo>
                  <a:lnTo>
                    <a:pt x="64579" y="146291"/>
                  </a:lnTo>
                  <a:lnTo>
                    <a:pt x="65951" y="145021"/>
                  </a:lnTo>
                  <a:lnTo>
                    <a:pt x="66840" y="145021"/>
                  </a:lnTo>
                  <a:lnTo>
                    <a:pt x="66446" y="146291"/>
                  </a:lnTo>
                  <a:lnTo>
                    <a:pt x="67703" y="150101"/>
                  </a:lnTo>
                  <a:lnTo>
                    <a:pt x="71666" y="152641"/>
                  </a:lnTo>
                  <a:lnTo>
                    <a:pt x="69405" y="148831"/>
                  </a:lnTo>
                  <a:lnTo>
                    <a:pt x="69278" y="145021"/>
                  </a:lnTo>
                  <a:lnTo>
                    <a:pt x="69875" y="141211"/>
                  </a:lnTo>
                  <a:lnTo>
                    <a:pt x="70446" y="138671"/>
                  </a:lnTo>
                  <a:lnTo>
                    <a:pt x="71018" y="136131"/>
                  </a:lnTo>
                  <a:lnTo>
                    <a:pt x="70853" y="132321"/>
                  </a:lnTo>
                  <a:lnTo>
                    <a:pt x="69100" y="129781"/>
                  </a:lnTo>
                  <a:lnTo>
                    <a:pt x="68224" y="128511"/>
                  </a:lnTo>
                  <a:lnTo>
                    <a:pt x="70726" y="127241"/>
                  </a:lnTo>
                  <a:lnTo>
                    <a:pt x="68224" y="124701"/>
                  </a:lnTo>
                  <a:lnTo>
                    <a:pt x="69723" y="124701"/>
                  </a:lnTo>
                  <a:lnTo>
                    <a:pt x="70866" y="122161"/>
                  </a:lnTo>
                  <a:lnTo>
                    <a:pt x="71056" y="120891"/>
                  </a:lnTo>
                  <a:lnTo>
                    <a:pt x="70891" y="117081"/>
                  </a:lnTo>
                  <a:lnTo>
                    <a:pt x="70599" y="115811"/>
                  </a:lnTo>
                  <a:lnTo>
                    <a:pt x="70015" y="113271"/>
                  </a:lnTo>
                  <a:lnTo>
                    <a:pt x="69405" y="112001"/>
                  </a:lnTo>
                  <a:lnTo>
                    <a:pt x="69189" y="109461"/>
                  </a:lnTo>
                  <a:lnTo>
                    <a:pt x="66827" y="109461"/>
                  </a:lnTo>
                  <a:lnTo>
                    <a:pt x="65925" y="109461"/>
                  </a:lnTo>
                  <a:lnTo>
                    <a:pt x="64782" y="109461"/>
                  </a:lnTo>
                  <a:lnTo>
                    <a:pt x="65595" y="112001"/>
                  </a:lnTo>
                  <a:lnTo>
                    <a:pt x="64147" y="110731"/>
                  </a:lnTo>
                  <a:lnTo>
                    <a:pt x="65443" y="113271"/>
                  </a:lnTo>
                  <a:lnTo>
                    <a:pt x="62191" y="114541"/>
                  </a:lnTo>
                  <a:lnTo>
                    <a:pt x="59842" y="117081"/>
                  </a:lnTo>
                  <a:lnTo>
                    <a:pt x="60198" y="119621"/>
                  </a:lnTo>
                  <a:lnTo>
                    <a:pt x="61912" y="120891"/>
                  </a:lnTo>
                  <a:lnTo>
                    <a:pt x="64109" y="122161"/>
                  </a:lnTo>
                  <a:lnTo>
                    <a:pt x="63944" y="123431"/>
                  </a:lnTo>
                  <a:lnTo>
                    <a:pt x="65138" y="122161"/>
                  </a:lnTo>
                  <a:lnTo>
                    <a:pt x="65201" y="120891"/>
                  </a:lnTo>
                  <a:lnTo>
                    <a:pt x="66763" y="119621"/>
                  </a:lnTo>
                  <a:lnTo>
                    <a:pt x="65227" y="119621"/>
                  </a:lnTo>
                  <a:lnTo>
                    <a:pt x="65151" y="118351"/>
                  </a:lnTo>
                  <a:lnTo>
                    <a:pt x="65074" y="117081"/>
                  </a:lnTo>
                  <a:lnTo>
                    <a:pt x="64109" y="117081"/>
                  </a:lnTo>
                  <a:lnTo>
                    <a:pt x="63944" y="118351"/>
                  </a:lnTo>
                  <a:lnTo>
                    <a:pt x="62115" y="118351"/>
                  </a:lnTo>
                  <a:lnTo>
                    <a:pt x="61874" y="117081"/>
                  </a:lnTo>
                  <a:lnTo>
                    <a:pt x="63004" y="115811"/>
                  </a:lnTo>
                  <a:lnTo>
                    <a:pt x="64808" y="115811"/>
                  </a:lnTo>
                  <a:lnTo>
                    <a:pt x="66903" y="117081"/>
                  </a:lnTo>
                  <a:lnTo>
                    <a:pt x="67411" y="120891"/>
                  </a:lnTo>
                  <a:lnTo>
                    <a:pt x="67043" y="122161"/>
                  </a:lnTo>
                  <a:lnTo>
                    <a:pt x="64503" y="124701"/>
                  </a:lnTo>
                  <a:lnTo>
                    <a:pt x="62115" y="124701"/>
                  </a:lnTo>
                  <a:lnTo>
                    <a:pt x="60934" y="123431"/>
                  </a:lnTo>
                  <a:lnTo>
                    <a:pt x="60071" y="122516"/>
                  </a:lnTo>
                  <a:lnTo>
                    <a:pt x="60071" y="127241"/>
                  </a:lnTo>
                  <a:lnTo>
                    <a:pt x="59067" y="127241"/>
                  </a:lnTo>
                  <a:lnTo>
                    <a:pt x="57111" y="128511"/>
                  </a:lnTo>
                  <a:lnTo>
                    <a:pt x="55930" y="131051"/>
                  </a:lnTo>
                  <a:lnTo>
                    <a:pt x="54495" y="129781"/>
                  </a:lnTo>
                  <a:lnTo>
                    <a:pt x="51625" y="127241"/>
                  </a:lnTo>
                  <a:lnTo>
                    <a:pt x="52844" y="127241"/>
                  </a:lnTo>
                  <a:lnTo>
                    <a:pt x="54762" y="125971"/>
                  </a:lnTo>
                  <a:lnTo>
                    <a:pt x="55359" y="124701"/>
                  </a:lnTo>
                  <a:lnTo>
                    <a:pt x="55943" y="123431"/>
                  </a:lnTo>
                  <a:lnTo>
                    <a:pt x="60071" y="127241"/>
                  </a:lnTo>
                  <a:lnTo>
                    <a:pt x="60071" y="122516"/>
                  </a:lnTo>
                  <a:lnTo>
                    <a:pt x="58559" y="120891"/>
                  </a:lnTo>
                  <a:lnTo>
                    <a:pt x="58369" y="118351"/>
                  </a:lnTo>
                  <a:lnTo>
                    <a:pt x="59055" y="115811"/>
                  </a:lnTo>
                  <a:lnTo>
                    <a:pt x="71577" y="90411"/>
                  </a:lnTo>
                  <a:lnTo>
                    <a:pt x="72974" y="85331"/>
                  </a:lnTo>
                  <a:lnTo>
                    <a:pt x="72974" y="82791"/>
                  </a:lnTo>
                  <a:close/>
                </a:path>
                <a:path w="290829" h="253364">
                  <a:moveTo>
                    <a:pt x="290614" y="125691"/>
                  </a:moveTo>
                  <a:lnTo>
                    <a:pt x="290385" y="124853"/>
                  </a:lnTo>
                  <a:lnTo>
                    <a:pt x="280187" y="107188"/>
                  </a:lnTo>
                  <a:lnTo>
                    <a:pt x="280187" y="126542"/>
                  </a:lnTo>
                  <a:lnTo>
                    <a:pt x="212750" y="243382"/>
                  </a:lnTo>
                  <a:lnTo>
                    <a:pt x="77876" y="243382"/>
                  </a:lnTo>
                  <a:lnTo>
                    <a:pt x="10439" y="126542"/>
                  </a:lnTo>
                  <a:lnTo>
                    <a:pt x="77876" y="9690"/>
                  </a:lnTo>
                  <a:lnTo>
                    <a:pt x="212750" y="9690"/>
                  </a:lnTo>
                  <a:lnTo>
                    <a:pt x="280187" y="126542"/>
                  </a:lnTo>
                  <a:lnTo>
                    <a:pt x="280187" y="107188"/>
                  </a:lnTo>
                  <a:lnTo>
                    <a:pt x="223926" y="9690"/>
                  </a:lnTo>
                  <a:lnTo>
                    <a:pt x="218871" y="927"/>
                  </a:lnTo>
                  <a:lnTo>
                    <a:pt x="217271" y="0"/>
                  </a:lnTo>
                  <a:lnTo>
                    <a:pt x="73355" y="0"/>
                  </a:lnTo>
                  <a:lnTo>
                    <a:pt x="71755" y="927"/>
                  </a:lnTo>
                  <a:lnTo>
                    <a:pt x="228" y="124853"/>
                  </a:lnTo>
                  <a:lnTo>
                    <a:pt x="0" y="125691"/>
                  </a:lnTo>
                  <a:lnTo>
                    <a:pt x="0" y="127381"/>
                  </a:lnTo>
                  <a:lnTo>
                    <a:pt x="228" y="128219"/>
                  </a:lnTo>
                  <a:lnTo>
                    <a:pt x="71755" y="252145"/>
                  </a:lnTo>
                  <a:lnTo>
                    <a:pt x="73355" y="253072"/>
                  </a:lnTo>
                  <a:lnTo>
                    <a:pt x="217271" y="253072"/>
                  </a:lnTo>
                  <a:lnTo>
                    <a:pt x="218871" y="252145"/>
                  </a:lnTo>
                  <a:lnTo>
                    <a:pt x="223926" y="243382"/>
                  </a:lnTo>
                  <a:lnTo>
                    <a:pt x="290385" y="128219"/>
                  </a:lnTo>
                  <a:lnTo>
                    <a:pt x="290614" y="127381"/>
                  </a:lnTo>
                  <a:lnTo>
                    <a:pt x="290614" y="1256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906219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0" y="0"/>
                  </a:moveTo>
                  <a:lnTo>
                    <a:pt x="0" y="1431404"/>
                  </a:lnTo>
                  <a:lnTo>
                    <a:pt x="144894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05995" y="1118831"/>
            <a:ext cx="3778885" cy="5394325"/>
            <a:chOff x="5705995" y="1118831"/>
            <a:chExt cx="3778885" cy="5394325"/>
          </a:xfrm>
        </p:grpSpPr>
        <p:sp>
          <p:nvSpPr>
            <p:cNvPr id="73" name="object 73"/>
            <p:cNvSpPr/>
            <p:nvPr/>
          </p:nvSpPr>
          <p:spPr>
            <a:xfrm>
              <a:off x="8355596" y="1706829"/>
              <a:ext cx="1129030" cy="4803140"/>
            </a:xfrm>
            <a:custGeom>
              <a:avLst/>
              <a:gdLst/>
              <a:ahLst/>
              <a:cxnLst/>
              <a:rect l="l" t="t" r="r" b="b"/>
              <a:pathLst>
                <a:path w="1129029" h="4803140">
                  <a:moveTo>
                    <a:pt x="0" y="4802657"/>
                  </a:moveTo>
                  <a:lnTo>
                    <a:pt x="1128902" y="4802657"/>
                  </a:lnTo>
                  <a:lnTo>
                    <a:pt x="1128902" y="0"/>
                  </a:lnTo>
                  <a:lnTo>
                    <a:pt x="0" y="0"/>
                  </a:lnTo>
                  <a:lnTo>
                    <a:pt x="0" y="4802657"/>
                  </a:lnTo>
                  <a:close/>
                </a:path>
              </a:pathLst>
            </a:custGeom>
            <a:solidFill>
              <a:srgbClr val="A07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58771" y="1122006"/>
              <a:ext cx="1122680" cy="584835"/>
            </a:xfrm>
            <a:custGeom>
              <a:avLst/>
              <a:gdLst/>
              <a:ahLst/>
              <a:cxnLst/>
              <a:rect l="l" t="t" r="r" b="b"/>
              <a:pathLst>
                <a:path w="1122679" h="584835">
                  <a:moveTo>
                    <a:pt x="0" y="0"/>
                  </a:moveTo>
                  <a:lnTo>
                    <a:pt x="1122552" y="0"/>
                  </a:lnTo>
                  <a:lnTo>
                    <a:pt x="1122552" y="584822"/>
                  </a:lnTo>
                  <a:lnTo>
                    <a:pt x="0" y="58482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07D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05995" y="1122006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1415999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415999" y="584822"/>
                  </a:lnTo>
                  <a:lnTo>
                    <a:pt x="1415999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710250" y="1122006"/>
              <a:ext cx="1409065" cy="5387975"/>
            </a:xfrm>
            <a:custGeom>
              <a:avLst/>
              <a:gdLst/>
              <a:ahLst/>
              <a:cxnLst/>
              <a:rect l="l" t="t" r="r" b="b"/>
              <a:pathLst>
                <a:path w="1409065" h="5387975">
                  <a:moveTo>
                    <a:pt x="0" y="0"/>
                  </a:moveTo>
                  <a:lnTo>
                    <a:pt x="1408569" y="0"/>
                  </a:lnTo>
                  <a:lnTo>
                    <a:pt x="1408569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9627323" y="1122006"/>
            <a:ext cx="704850" cy="5391150"/>
          </a:xfrm>
          <a:prstGeom prst="rect">
            <a:avLst/>
          </a:prstGeom>
          <a:solidFill>
            <a:srgbClr val="009DCF"/>
          </a:solidFill>
        </p:spPr>
        <p:txBody>
          <a:bodyPr vert="horz" wrap="square" lIns="0" tIns="8191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645"/>
              </a:spcBef>
            </a:pPr>
            <a:r>
              <a:rPr sz="1100" spc="-175" dirty="0">
                <a:solidFill>
                  <a:srgbClr val="FFFFFF"/>
                </a:solidFill>
                <a:latin typeface="Microsoft Sans Serif"/>
                <a:cs typeface="Microsoft Sans Serif"/>
              </a:rPr>
              <a:t>Нәтиже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587175" y="1191516"/>
            <a:ext cx="6661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35" dirty="0">
                <a:solidFill>
                  <a:srgbClr val="A07D38"/>
                </a:solidFill>
                <a:latin typeface="Microsoft Sans Serif"/>
                <a:cs typeface="Microsoft Sans Serif"/>
              </a:rPr>
              <a:t>Құзыреттілік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713425" y="1125181"/>
            <a:ext cx="1402715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100" spc="-35" dirty="0">
                <a:solidFill>
                  <a:srgbClr val="009DCF"/>
                </a:solidFill>
                <a:latin typeface="Microsoft Sans Serif"/>
                <a:cs typeface="Microsoft Sans Serif"/>
              </a:rPr>
              <a:t>Әрекет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505300" y="1863242"/>
            <a:ext cx="401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FFFFFF"/>
                </a:solidFill>
                <a:latin typeface="Tahoma"/>
                <a:cs typeface="Tahoma"/>
              </a:rPr>
              <a:t>Ұлттық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05300" y="2015604"/>
            <a:ext cx="667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мүдделерді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505300" y="2167966"/>
            <a:ext cx="640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FFFF"/>
                </a:solidFill>
                <a:latin typeface="Tahoma"/>
                <a:cs typeface="Tahoma"/>
              </a:rPr>
              <a:t>насихаттау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843214" y="1876596"/>
            <a:ext cx="701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анымдық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43214" y="2028996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843214" y="2230097"/>
            <a:ext cx="1167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Баланы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sz="9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л-а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843214" y="2382459"/>
            <a:ext cx="690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анықтайтын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843214" y="2534820"/>
            <a:ext cx="986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құндылықтардың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43214" y="2687182"/>
            <a:ext cx="1166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маңызд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ылығы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біл</a:t>
            </a:r>
            <a:r>
              <a:rPr sz="9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-5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843214" y="2839544"/>
            <a:ext cx="762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тү</a:t>
            </a:r>
            <a:r>
              <a:rPr sz="900" spc="50" dirty="0">
                <a:solidFill>
                  <a:srgbClr val="231F20"/>
                </a:solidFill>
                <a:latin typeface="Tahoma"/>
                <a:cs typeface="Tahoma"/>
              </a:rPr>
              <a:t>сін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-5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езіну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505261" y="2755877"/>
            <a:ext cx="3676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900" spc="60" dirty="0">
                <a:solidFill>
                  <a:srgbClr val="FFFFFF"/>
                </a:solidFill>
                <a:latin typeface="Tahoma"/>
                <a:cs typeface="Tahoma"/>
              </a:rPr>
              <a:t>иімді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505261" y="2908239"/>
            <a:ext cx="8407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коммуникация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843214" y="3308162"/>
            <a:ext cx="8915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231F20"/>
                </a:solidFill>
                <a:latin typeface="Arial"/>
                <a:cs typeface="Arial"/>
              </a:rPr>
              <a:t>Практикалық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843214" y="3460562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843214" y="3661661"/>
            <a:ext cx="12084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Өмір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лі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9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ағд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айларда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843214" y="3814023"/>
            <a:ext cx="7613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құндылықтар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843214" y="3966385"/>
            <a:ext cx="6261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қолдануды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843214" y="4118747"/>
            <a:ext cx="730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сипаттайтын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843214" y="4271109"/>
            <a:ext cx="1162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ағд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ыла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ты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843214" y="4423471"/>
            <a:ext cx="5791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әрекеттер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505261" y="6064361"/>
            <a:ext cx="8026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Жасампаздық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505261" y="4364035"/>
            <a:ext cx="617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45" dirty="0">
                <a:solidFill>
                  <a:srgbClr val="FFFFFF"/>
                </a:solidFill>
                <a:latin typeface="Tahoma"/>
                <a:cs typeface="Tahoma"/>
              </a:rPr>
              <a:t>зам</a:t>
            </a: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ттық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505261" y="4516396"/>
            <a:ext cx="3575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FFFFFF"/>
                </a:solidFill>
                <a:latin typeface="Tahoma"/>
                <a:cs typeface="Tahoma"/>
              </a:rPr>
              <a:t>парыз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505261" y="3565649"/>
            <a:ext cx="476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Қоғамға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505261" y="3718011"/>
            <a:ext cx="424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FFFFFF"/>
                </a:solidFill>
                <a:latin typeface="Tahoma"/>
                <a:cs typeface="Tahoma"/>
              </a:rPr>
              <a:t>қызм</a:t>
            </a:r>
            <a:r>
              <a:rPr sz="900" spc="3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9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843214" y="4938321"/>
            <a:ext cx="93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Эмоционалды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843214" y="5090721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43214" y="5291820"/>
            <a:ext cx="501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Баланың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843214" y="5444182"/>
            <a:ext cx="9436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құндылықтарын,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843214" y="5596544"/>
            <a:ext cx="8661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бағд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ары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843214" y="5748906"/>
            <a:ext cx="781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мінез-құлқын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843214" y="5901268"/>
            <a:ext cx="690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анықтайтын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843214" y="6053630"/>
            <a:ext cx="85216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эмоционалдық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843214" y="6205992"/>
            <a:ext cx="5238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тәжірибе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505261" y="5002870"/>
            <a:ext cx="847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FFFF"/>
                </a:solidFill>
                <a:latin typeface="Tahoma"/>
                <a:cs typeface="Tahoma"/>
              </a:rPr>
              <a:t>Инновациялық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505261" y="5155232"/>
            <a:ext cx="340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ойл</a:t>
            </a:r>
            <a:r>
              <a:rPr sz="900" spc="2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914688" y="2549618"/>
            <a:ext cx="267335" cy="2583815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25" dirty="0">
                <a:solidFill>
                  <a:srgbClr val="FFFFFF"/>
                </a:solidFill>
                <a:latin typeface="Tahoma"/>
                <a:cs typeface="Tahoma"/>
              </a:rPr>
              <a:t>Парасаттылық,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адалдық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Tahoma"/>
                <a:cs typeface="Tahoma"/>
              </a:rPr>
              <a:t>инновация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762288" y="3012914"/>
            <a:ext cx="267335" cy="1656714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10" dirty="0">
                <a:solidFill>
                  <a:srgbClr val="FFFFFF"/>
                </a:solidFill>
                <a:latin typeface="Tahoma"/>
                <a:cs typeface="Tahoma"/>
              </a:rPr>
              <a:t>мә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000" spc="10" dirty="0">
                <a:solidFill>
                  <a:srgbClr val="FFFFFF"/>
                </a:solidFill>
                <a:latin typeface="Tahoma"/>
                <a:cs typeface="Tahoma"/>
              </a:rPr>
              <a:t>ени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ті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қ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алып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ты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149846" y="3085261"/>
            <a:ext cx="2447290" cy="1431925"/>
          </a:xfrm>
          <a:custGeom>
            <a:avLst/>
            <a:gdLst/>
            <a:ahLst/>
            <a:cxnLst/>
            <a:rect l="l" t="t" r="r" b="b"/>
            <a:pathLst>
              <a:path w="2447290" h="1431925">
                <a:moveTo>
                  <a:pt x="74714" y="720737"/>
                </a:moveTo>
                <a:lnTo>
                  <a:pt x="0" y="0"/>
                </a:lnTo>
                <a:lnTo>
                  <a:pt x="0" y="1431404"/>
                </a:lnTo>
                <a:lnTo>
                  <a:pt x="74714" y="720737"/>
                </a:lnTo>
                <a:close/>
              </a:path>
              <a:path w="2447290" h="1431925">
                <a:moveTo>
                  <a:pt x="1178306" y="720737"/>
                </a:moveTo>
                <a:lnTo>
                  <a:pt x="1103591" y="0"/>
                </a:lnTo>
                <a:lnTo>
                  <a:pt x="1103591" y="1431404"/>
                </a:lnTo>
                <a:lnTo>
                  <a:pt x="1178306" y="720737"/>
                </a:lnTo>
                <a:close/>
              </a:path>
              <a:path w="2447290" h="1431925">
                <a:moveTo>
                  <a:pt x="2446858" y="0"/>
                </a:moveTo>
                <a:lnTo>
                  <a:pt x="2372144" y="720737"/>
                </a:lnTo>
                <a:lnTo>
                  <a:pt x="2446858" y="1431404"/>
                </a:lnTo>
                <a:lnTo>
                  <a:pt x="2446858" y="0"/>
                </a:lnTo>
                <a:close/>
              </a:path>
            </a:pathLst>
          </a:custGeom>
          <a:solidFill>
            <a:srgbClr val="C6D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5693300" y="6692786"/>
            <a:ext cx="4652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800" spc="1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800" spc="1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Тоқаевтың</a:t>
            </a:r>
            <a:r>
              <a:rPr sz="800" spc="1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құрылтайдың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85A8B8"/>
                </a:solidFill>
                <a:latin typeface="Microsoft Sans Serif"/>
                <a:cs typeface="Microsoft Sans Serif"/>
              </a:rPr>
              <a:t>«Адал</a:t>
            </a:r>
            <a:r>
              <a:rPr sz="800" spc="1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адам</a:t>
            </a:r>
            <a:r>
              <a:rPr sz="800" spc="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800" spc="9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8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табыс»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атты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үшінші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отырысында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наурыз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47300" y="7129883"/>
            <a:ext cx="1022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0245045" y="7129883"/>
            <a:ext cx="996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23" name="object 1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296505"/>
            <a:ext cx="742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Кіріспе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900" y="766805"/>
            <a:ext cx="23431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басшысы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Қ.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Тоқаев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құрылтайды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825" spc="15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sz="825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25" spc="-7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«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endParaRPr sz="1000">
              <a:latin typeface="Microsoft Sans Serif"/>
              <a:cs typeface="Microsoft Sans Serif"/>
            </a:endParaRPr>
          </a:p>
          <a:p>
            <a:pPr marL="38100" marR="30480" algn="just">
              <a:lnSpc>
                <a:spcPct val="100000"/>
              </a:lnSpc>
            </a:pP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атты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үшінші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отырысында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өйле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өзінд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өтті: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4" y="3567429"/>
            <a:ext cx="2204720" cy="1641475"/>
            <a:chOff x="359994" y="3567429"/>
            <a:chExt cx="2204720" cy="1641475"/>
          </a:xfrm>
        </p:grpSpPr>
        <p:sp>
          <p:nvSpPr>
            <p:cNvPr id="5" name="object 5"/>
            <p:cNvSpPr/>
            <p:nvPr/>
          </p:nvSpPr>
          <p:spPr>
            <a:xfrm>
              <a:off x="359994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849" y="3718636"/>
              <a:ext cx="628472" cy="58430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9994" y="5415089"/>
            <a:ext cx="2204720" cy="1641475"/>
            <a:chOff x="359994" y="5415089"/>
            <a:chExt cx="2204720" cy="1641475"/>
          </a:xfrm>
        </p:grpSpPr>
        <p:sp>
          <p:nvSpPr>
            <p:cNvPr id="8" name="object 8"/>
            <p:cNvSpPr/>
            <p:nvPr/>
          </p:nvSpPr>
          <p:spPr>
            <a:xfrm>
              <a:off x="359994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5057" y="5601694"/>
              <a:ext cx="596265" cy="604520"/>
            </a:xfrm>
            <a:custGeom>
              <a:avLst/>
              <a:gdLst/>
              <a:ahLst/>
              <a:cxnLst/>
              <a:rect l="l" t="t" r="r" b="b"/>
              <a:pathLst>
                <a:path w="596264" h="604520">
                  <a:moveTo>
                    <a:pt x="187239" y="574040"/>
                  </a:moveTo>
                  <a:lnTo>
                    <a:pt x="147027" y="574040"/>
                  </a:lnTo>
                  <a:lnTo>
                    <a:pt x="154305" y="577849"/>
                  </a:lnTo>
                  <a:lnTo>
                    <a:pt x="162013" y="581660"/>
                  </a:lnTo>
                  <a:lnTo>
                    <a:pt x="170014" y="584199"/>
                  </a:lnTo>
                  <a:lnTo>
                    <a:pt x="177241" y="603249"/>
                  </a:lnTo>
                  <a:lnTo>
                    <a:pt x="180860" y="604519"/>
                  </a:lnTo>
                  <a:lnTo>
                    <a:pt x="221094" y="604519"/>
                  </a:lnTo>
                  <a:lnTo>
                    <a:pt x="224713" y="603249"/>
                  </a:lnTo>
                  <a:lnTo>
                    <a:pt x="231458" y="585469"/>
                  </a:lnTo>
                  <a:lnTo>
                    <a:pt x="191617" y="585469"/>
                  </a:lnTo>
                  <a:lnTo>
                    <a:pt x="187239" y="574040"/>
                  </a:lnTo>
                  <a:close/>
                </a:path>
                <a:path w="596264" h="604520">
                  <a:moveTo>
                    <a:pt x="255320" y="553719"/>
                  </a:moveTo>
                  <a:lnTo>
                    <a:pt x="251904" y="553719"/>
                  </a:lnTo>
                  <a:lnTo>
                    <a:pt x="249161" y="554990"/>
                  </a:lnTo>
                  <a:lnTo>
                    <a:pt x="242818" y="558799"/>
                  </a:lnTo>
                  <a:lnTo>
                    <a:pt x="236215" y="561340"/>
                  </a:lnTo>
                  <a:lnTo>
                    <a:pt x="229385" y="563879"/>
                  </a:lnTo>
                  <a:lnTo>
                    <a:pt x="222364" y="566419"/>
                  </a:lnTo>
                  <a:lnTo>
                    <a:pt x="219227" y="566419"/>
                  </a:lnTo>
                  <a:lnTo>
                    <a:pt x="216662" y="568960"/>
                  </a:lnTo>
                  <a:lnTo>
                    <a:pt x="210337" y="585469"/>
                  </a:lnTo>
                  <a:lnTo>
                    <a:pt x="231458" y="585469"/>
                  </a:lnTo>
                  <a:lnTo>
                    <a:pt x="231940" y="584199"/>
                  </a:lnTo>
                  <a:lnTo>
                    <a:pt x="239941" y="581660"/>
                  </a:lnTo>
                  <a:lnTo>
                    <a:pt x="247650" y="577849"/>
                  </a:lnTo>
                  <a:lnTo>
                    <a:pt x="254914" y="574040"/>
                  </a:lnTo>
                  <a:lnTo>
                    <a:pt x="285402" y="574040"/>
                  </a:lnTo>
                  <a:lnTo>
                    <a:pt x="299620" y="560069"/>
                  </a:lnTo>
                  <a:lnTo>
                    <a:pt x="271424" y="560069"/>
                  </a:lnTo>
                  <a:lnTo>
                    <a:pt x="255320" y="553719"/>
                  </a:lnTo>
                  <a:close/>
                </a:path>
                <a:path w="596264" h="604520">
                  <a:moveTo>
                    <a:pt x="200964" y="68579"/>
                  </a:moveTo>
                  <a:lnTo>
                    <a:pt x="159444" y="76199"/>
                  </a:lnTo>
                  <a:lnTo>
                    <a:pt x="125479" y="99059"/>
                  </a:lnTo>
                  <a:lnTo>
                    <a:pt x="102548" y="133349"/>
                  </a:lnTo>
                  <a:lnTo>
                    <a:pt x="94132" y="175259"/>
                  </a:lnTo>
                  <a:lnTo>
                    <a:pt x="98183" y="204469"/>
                  </a:lnTo>
                  <a:lnTo>
                    <a:pt x="109585" y="229869"/>
                  </a:lnTo>
                  <a:lnTo>
                    <a:pt x="127211" y="252729"/>
                  </a:lnTo>
                  <a:lnTo>
                    <a:pt x="149936" y="269239"/>
                  </a:lnTo>
                  <a:lnTo>
                    <a:pt x="104541" y="287019"/>
                  </a:lnTo>
                  <a:lnTo>
                    <a:pt x="65329" y="314959"/>
                  </a:lnTo>
                  <a:lnTo>
                    <a:pt x="33851" y="350519"/>
                  </a:lnTo>
                  <a:lnTo>
                    <a:pt x="11659" y="393699"/>
                  </a:lnTo>
                  <a:lnTo>
                    <a:pt x="304" y="441959"/>
                  </a:lnTo>
                  <a:lnTo>
                    <a:pt x="0" y="445769"/>
                  </a:lnTo>
                  <a:lnTo>
                    <a:pt x="889" y="448309"/>
                  </a:lnTo>
                  <a:lnTo>
                    <a:pt x="4610" y="452119"/>
                  </a:lnTo>
                  <a:lnTo>
                    <a:pt x="7239" y="453389"/>
                  </a:lnTo>
                  <a:lnTo>
                    <a:pt x="75653" y="453389"/>
                  </a:lnTo>
                  <a:lnTo>
                    <a:pt x="73621" y="454659"/>
                  </a:lnTo>
                  <a:lnTo>
                    <a:pt x="72415" y="457199"/>
                  </a:lnTo>
                  <a:lnTo>
                    <a:pt x="72415" y="496569"/>
                  </a:lnTo>
                  <a:lnTo>
                    <a:pt x="74904" y="500379"/>
                  </a:lnTo>
                  <a:lnTo>
                    <a:pt x="93700" y="507999"/>
                  </a:lnTo>
                  <a:lnTo>
                    <a:pt x="96012" y="515619"/>
                  </a:lnTo>
                  <a:lnTo>
                    <a:pt x="99199" y="523239"/>
                  </a:lnTo>
                  <a:lnTo>
                    <a:pt x="103225" y="530860"/>
                  </a:lnTo>
                  <a:lnTo>
                    <a:pt x="95046" y="548640"/>
                  </a:lnTo>
                  <a:lnTo>
                    <a:pt x="95846" y="553719"/>
                  </a:lnTo>
                  <a:lnTo>
                    <a:pt x="124282" y="581660"/>
                  </a:lnTo>
                  <a:lnTo>
                    <a:pt x="128600" y="582929"/>
                  </a:lnTo>
                  <a:lnTo>
                    <a:pt x="147027" y="574040"/>
                  </a:lnTo>
                  <a:lnTo>
                    <a:pt x="187239" y="574040"/>
                  </a:lnTo>
                  <a:lnTo>
                    <a:pt x="185293" y="568960"/>
                  </a:lnTo>
                  <a:lnTo>
                    <a:pt x="182727" y="566419"/>
                  </a:lnTo>
                  <a:lnTo>
                    <a:pt x="179590" y="566419"/>
                  </a:lnTo>
                  <a:lnTo>
                    <a:pt x="172548" y="563879"/>
                  </a:lnTo>
                  <a:lnTo>
                    <a:pt x="165708" y="561340"/>
                  </a:lnTo>
                  <a:lnTo>
                    <a:pt x="162400" y="560069"/>
                  </a:lnTo>
                  <a:lnTo>
                    <a:pt x="130505" y="560069"/>
                  </a:lnTo>
                  <a:lnTo>
                    <a:pt x="117259" y="547369"/>
                  </a:lnTo>
                  <a:lnTo>
                    <a:pt x="124421" y="530860"/>
                  </a:lnTo>
                  <a:lnTo>
                    <a:pt x="124193" y="527049"/>
                  </a:lnTo>
                  <a:lnTo>
                    <a:pt x="111353" y="497839"/>
                  </a:lnTo>
                  <a:lnTo>
                    <a:pt x="110604" y="495299"/>
                  </a:lnTo>
                  <a:lnTo>
                    <a:pt x="108369" y="492759"/>
                  </a:lnTo>
                  <a:lnTo>
                    <a:pt x="105359" y="491489"/>
                  </a:lnTo>
                  <a:lnTo>
                    <a:pt x="91948" y="486409"/>
                  </a:lnTo>
                  <a:lnTo>
                    <a:pt x="91948" y="467359"/>
                  </a:lnTo>
                  <a:lnTo>
                    <a:pt x="108369" y="461009"/>
                  </a:lnTo>
                  <a:lnTo>
                    <a:pt x="110617" y="458469"/>
                  </a:lnTo>
                  <a:lnTo>
                    <a:pt x="111353" y="454659"/>
                  </a:lnTo>
                  <a:lnTo>
                    <a:pt x="113340" y="448309"/>
                  </a:lnTo>
                  <a:lnTo>
                    <a:pt x="118924" y="434339"/>
                  </a:lnTo>
                  <a:lnTo>
                    <a:pt x="21221" y="434339"/>
                  </a:lnTo>
                  <a:lnTo>
                    <a:pt x="36816" y="384809"/>
                  </a:lnTo>
                  <a:lnTo>
                    <a:pt x="64754" y="342899"/>
                  </a:lnTo>
                  <a:lnTo>
                    <a:pt x="102869" y="311149"/>
                  </a:lnTo>
                  <a:lnTo>
                    <a:pt x="148994" y="289559"/>
                  </a:lnTo>
                  <a:lnTo>
                    <a:pt x="200964" y="281939"/>
                  </a:lnTo>
                  <a:lnTo>
                    <a:pt x="286760" y="281939"/>
                  </a:lnTo>
                  <a:lnTo>
                    <a:pt x="252018" y="269239"/>
                  </a:lnTo>
                  <a:lnTo>
                    <a:pt x="260766" y="262889"/>
                  </a:lnTo>
                  <a:lnTo>
                    <a:pt x="200964" y="262889"/>
                  </a:lnTo>
                  <a:lnTo>
                    <a:pt x="167036" y="255269"/>
                  </a:lnTo>
                  <a:lnTo>
                    <a:pt x="139285" y="236219"/>
                  </a:lnTo>
                  <a:lnTo>
                    <a:pt x="120552" y="209549"/>
                  </a:lnTo>
                  <a:lnTo>
                    <a:pt x="113677" y="175259"/>
                  </a:lnTo>
                  <a:lnTo>
                    <a:pt x="120552" y="140969"/>
                  </a:lnTo>
                  <a:lnTo>
                    <a:pt x="139285" y="113029"/>
                  </a:lnTo>
                  <a:lnTo>
                    <a:pt x="167036" y="93979"/>
                  </a:lnTo>
                  <a:lnTo>
                    <a:pt x="200964" y="87629"/>
                  </a:lnTo>
                  <a:lnTo>
                    <a:pt x="259504" y="87629"/>
                  </a:lnTo>
                  <a:lnTo>
                    <a:pt x="242514" y="76199"/>
                  </a:lnTo>
                  <a:lnTo>
                    <a:pt x="200964" y="68579"/>
                  </a:lnTo>
                  <a:close/>
                </a:path>
                <a:path w="596264" h="604520">
                  <a:moveTo>
                    <a:pt x="285402" y="574040"/>
                  </a:moveTo>
                  <a:lnTo>
                    <a:pt x="254914" y="574040"/>
                  </a:lnTo>
                  <a:lnTo>
                    <a:pt x="273329" y="582929"/>
                  </a:lnTo>
                  <a:lnTo>
                    <a:pt x="277647" y="581660"/>
                  </a:lnTo>
                  <a:lnTo>
                    <a:pt x="285402" y="574040"/>
                  </a:lnTo>
                  <a:close/>
                </a:path>
                <a:path w="596264" h="604520">
                  <a:moveTo>
                    <a:pt x="384264" y="453389"/>
                  </a:moveTo>
                  <a:lnTo>
                    <a:pt x="351053" y="453389"/>
                  </a:lnTo>
                  <a:lnTo>
                    <a:pt x="394970" y="485139"/>
                  </a:lnTo>
                  <a:lnTo>
                    <a:pt x="374015" y="549910"/>
                  </a:lnTo>
                  <a:lnTo>
                    <a:pt x="376313" y="556260"/>
                  </a:lnTo>
                  <a:lnTo>
                    <a:pt x="387324" y="565149"/>
                  </a:lnTo>
                  <a:lnTo>
                    <a:pt x="394766" y="565149"/>
                  </a:lnTo>
                  <a:lnTo>
                    <a:pt x="430771" y="538479"/>
                  </a:lnTo>
                  <a:lnTo>
                    <a:pt x="398360" y="538479"/>
                  </a:lnTo>
                  <a:lnTo>
                    <a:pt x="416521" y="482599"/>
                  </a:lnTo>
                  <a:lnTo>
                    <a:pt x="414210" y="474979"/>
                  </a:lnTo>
                  <a:lnTo>
                    <a:pt x="384264" y="453389"/>
                  </a:lnTo>
                  <a:close/>
                </a:path>
                <a:path w="596264" h="604520">
                  <a:moveTo>
                    <a:pt x="482241" y="524510"/>
                  </a:moveTo>
                  <a:lnTo>
                    <a:pt x="449630" y="524510"/>
                  </a:lnTo>
                  <a:lnTo>
                    <a:pt x="504507" y="565149"/>
                  </a:lnTo>
                  <a:lnTo>
                    <a:pt x="511949" y="565149"/>
                  </a:lnTo>
                  <a:lnTo>
                    <a:pt x="522960" y="556260"/>
                  </a:lnTo>
                  <a:lnTo>
                    <a:pt x="525259" y="549910"/>
                  </a:lnTo>
                  <a:lnTo>
                    <a:pt x="521561" y="538479"/>
                  </a:lnTo>
                  <a:lnTo>
                    <a:pt x="500926" y="538479"/>
                  </a:lnTo>
                  <a:lnTo>
                    <a:pt x="482241" y="524510"/>
                  </a:lnTo>
                  <a:close/>
                </a:path>
                <a:path w="596264" h="604520">
                  <a:moveTo>
                    <a:pt x="149987" y="553719"/>
                  </a:moveTo>
                  <a:lnTo>
                    <a:pt x="146596" y="553719"/>
                  </a:lnTo>
                  <a:lnTo>
                    <a:pt x="130505" y="560069"/>
                  </a:lnTo>
                  <a:lnTo>
                    <a:pt x="162400" y="560069"/>
                  </a:lnTo>
                  <a:lnTo>
                    <a:pt x="159093" y="558799"/>
                  </a:lnTo>
                  <a:lnTo>
                    <a:pt x="152730" y="554990"/>
                  </a:lnTo>
                  <a:lnTo>
                    <a:pt x="149987" y="553719"/>
                  </a:lnTo>
                  <a:close/>
                </a:path>
                <a:path w="596264" h="604520">
                  <a:moveTo>
                    <a:pt x="298327" y="392429"/>
                  </a:moveTo>
                  <a:lnTo>
                    <a:pt x="271437" y="392429"/>
                  </a:lnTo>
                  <a:lnTo>
                    <a:pt x="284670" y="406399"/>
                  </a:lnTo>
                  <a:lnTo>
                    <a:pt x="277533" y="421639"/>
                  </a:lnTo>
                  <a:lnTo>
                    <a:pt x="277761" y="425449"/>
                  </a:lnTo>
                  <a:lnTo>
                    <a:pt x="279450" y="427989"/>
                  </a:lnTo>
                  <a:lnTo>
                    <a:pt x="283030" y="434339"/>
                  </a:lnTo>
                  <a:lnTo>
                    <a:pt x="286083" y="441959"/>
                  </a:lnTo>
                  <a:lnTo>
                    <a:pt x="288598" y="448309"/>
                  </a:lnTo>
                  <a:lnTo>
                    <a:pt x="290563" y="454659"/>
                  </a:lnTo>
                  <a:lnTo>
                    <a:pt x="291299" y="458469"/>
                  </a:lnTo>
                  <a:lnTo>
                    <a:pt x="293547" y="461009"/>
                  </a:lnTo>
                  <a:lnTo>
                    <a:pt x="309981" y="467359"/>
                  </a:lnTo>
                  <a:lnTo>
                    <a:pt x="309981" y="486409"/>
                  </a:lnTo>
                  <a:lnTo>
                    <a:pt x="293547" y="492759"/>
                  </a:lnTo>
                  <a:lnTo>
                    <a:pt x="291312" y="495299"/>
                  </a:lnTo>
                  <a:lnTo>
                    <a:pt x="290563" y="497839"/>
                  </a:lnTo>
                  <a:lnTo>
                    <a:pt x="288592" y="505459"/>
                  </a:lnTo>
                  <a:lnTo>
                    <a:pt x="286067" y="511809"/>
                  </a:lnTo>
                  <a:lnTo>
                    <a:pt x="283008" y="518159"/>
                  </a:lnTo>
                  <a:lnTo>
                    <a:pt x="279438" y="524510"/>
                  </a:lnTo>
                  <a:lnTo>
                    <a:pt x="277761" y="527049"/>
                  </a:lnTo>
                  <a:lnTo>
                    <a:pt x="277533" y="530860"/>
                  </a:lnTo>
                  <a:lnTo>
                    <a:pt x="284670" y="547369"/>
                  </a:lnTo>
                  <a:lnTo>
                    <a:pt x="271424" y="560069"/>
                  </a:lnTo>
                  <a:lnTo>
                    <a:pt x="299620" y="560069"/>
                  </a:lnTo>
                  <a:lnTo>
                    <a:pt x="306082" y="553719"/>
                  </a:lnTo>
                  <a:lnTo>
                    <a:pt x="306882" y="548640"/>
                  </a:lnTo>
                  <a:lnTo>
                    <a:pt x="298716" y="530860"/>
                  </a:lnTo>
                  <a:lnTo>
                    <a:pt x="302729" y="523239"/>
                  </a:lnTo>
                  <a:lnTo>
                    <a:pt x="305930" y="515619"/>
                  </a:lnTo>
                  <a:lnTo>
                    <a:pt x="308241" y="507999"/>
                  </a:lnTo>
                  <a:lnTo>
                    <a:pt x="327025" y="500379"/>
                  </a:lnTo>
                  <a:lnTo>
                    <a:pt x="329514" y="496569"/>
                  </a:lnTo>
                  <a:lnTo>
                    <a:pt x="329514" y="457199"/>
                  </a:lnTo>
                  <a:lnTo>
                    <a:pt x="328295" y="454659"/>
                  </a:lnTo>
                  <a:lnTo>
                    <a:pt x="326275" y="453389"/>
                  </a:lnTo>
                  <a:lnTo>
                    <a:pt x="384264" y="453389"/>
                  </a:lnTo>
                  <a:lnTo>
                    <a:pt x="366649" y="440689"/>
                  </a:lnTo>
                  <a:lnTo>
                    <a:pt x="425437" y="440689"/>
                  </a:lnTo>
                  <a:lnTo>
                    <a:pt x="431469" y="435609"/>
                  </a:lnTo>
                  <a:lnTo>
                    <a:pt x="431882" y="434339"/>
                  </a:lnTo>
                  <a:lnTo>
                    <a:pt x="304076" y="434339"/>
                  </a:lnTo>
                  <a:lnTo>
                    <a:pt x="302501" y="430529"/>
                  </a:lnTo>
                  <a:lnTo>
                    <a:pt x="300710" y="426719"/>
                  </a:lnTo>
                  <a:lnTo>
                    <a:pt x="298729" y="422909"/>
                  </a:lnTo>
                  <a:lnTo>
                    <a:pt x="306882" y="403859"/>
                  </a:lnTo>
                  <a:lnTo>
                    <a:pt x="306082" y="400049"/>
                  </a:lnTo>
                  <a:lnTo>
                    <a:pt x="298327" y="392429"/>
                  </a:lnTo>
                  <a:close/>
                </a:path>
                <a:path w="596264" h="604520">
                  <a:moveTo>
                    <a:pt x="200964" y="410209"/>
                  </a:moveTo>
                  <a:lnTo>
                    <a:pt x="175335" y="416559"/>
                  </a:lnTo>
                  <a:lnTo>
                    <a:pt x="154412" y="430529"/>
                  </a:lnTo>
                  <a:lnTo>
                    <a:pt x="140310" y="450849"/>
                  </a:lnTo>
                  <a:lnTo>
                    <a:pt x="135140" y="476249"/>
                  </a:lnTo>
                  <a:lnTo>
                    <a:pt x="140310" y="501649"/>
                  </a:lnTo>
                  <a:lnTo>
                    <a:pt x="154412" y="523239"/>
                  </a:lnTo>
                  <a:lnTo>
                    <a:pt x="175335" y="537210"/>
                  </a:lnTo>
                  <a:lnTo>
                    <a:pt x="200964" y="542290"/>
                  </a:lnTo>
                  <a:lnTo>
                    <a:pt x="226595" y="537210"/>
                  </a:lnTo>
                  <a:lnTo>
                    <a:pt x="247530" y="523239"/>
                  </a:lnTo>
                  <a:lnTo>
                    <a:pt x="200964" y="523239"/>
                  </a:lnTo>
                  <a:lnTo>
                    <a:pt x="182941" y="519429"/>
                  </a:lnTo>
                  <a:lnTo>
                    <a:pt x="168227" y="509269"/>
                  </a:lnTo>
                  <a:lnTo>
                    <a:pt x="158309" y="494029"/>
                  </a:lnTo>
                  <a:lnTo>
                    <a:pt x="154673" y="476249"/>
                  </a:lnTo>
                  <a:lnTo>
                    <a:pt x="158309" y="458469"/>
                  </a:lnTo>
                  <a:lnTo>
                    <a:pt x="168227" y="444499"/>
                  </a:lnTo>
                  <a:lnTo>
                    <a:pt x="182941" y="434339"/>
                  </a:lnTo>
                  <a:lnTo>
                    <a:pt x="200964" y="430529"/>
                  </a:lnTo>
                  <a:lnTo>
                    <a:pt x="247530" y="430529"/>
                  </a:lnTo>
                  <a:lnTo>
                    <a:pt x="226595" y="416559"/>
                  </a:lnTo>
                  <a:lnTo>
                    <a:pt x="200964" y="410209"/>
                  </a:lnTo>
                  <a:close/>
                </a:path>
                <a:path w="596264" h="604520">
                  <a:moveTo>
                    <a:pt x="453364" y="502919"/>
                  </a:moveTo>
                  <a:lnTo>
                    <a:pt x="445922" y="502919"/>
                  </a:lnTo>
                  <a:lnTo>
                    <a:pt x="398360" y="538479"/>
                  </a:lnTo>
                  <a:lnTo>
                    <a:pt x="430771" y="538479"/>
                  </a:lnTo>
                  <a:lnTo>
                    <a:pt x="449630" y="524510"/>
                  </a:lnTo>
                  <a:lnTo>
                    <a:pt x="482241" y="524510"/>
                  </a:lnTo>
                  <a:lnTo>
                    <a:pt x="453364" y="502919"/>
                  </a:lnTo>
                  <a:close/>
                </a:path>
                <a:path w="596264" h="604520">
                  <a:moveTo>
                    <a:pt x="470001" y="379729"/>
                  </a:moveTo>
                  <a:lnTo>
                    <a:pt x="449630" y="379729"/>
                  </a:lnTo>
                  <a:lnTo>
                    <a:pt x="467804" y="435609"/>
                  </a:lnTo>
                  <a:lnTo>
                    <a:pt x="473837" y="440689"/>
                  </a:lnTo>
                  <a:lnTo>
                    <a:pt x="532625" y="440689"/>
                  </a:lnTo>
                  <a:lnTo>
                    <a:pt x="485051" y="474979"/>
                  </a:lnTo>
                  <a:lnTo>
                    <a:pt x="482752" y="482599"/>
                  </a:lnTo>
                  <a:lnTo>
                    <a:pt x="500926" y="538479"/>
                  </a:lnTo>
                  <a:lnTo>
                    <a:pt x="521561" y="538479"/>
                  </a:lnTo>
                  <a:lnTo>
                    <a:pt x="504304" y="485139"/>
                  </a:lnTo>
                  <a:lnTo>
                    <a:pt x="559168" y="445769"/>
                  </a:lnTo>
                  <a:lnTo>
                    <a:pt x="561479" y="438149"/>
                  </a:lnTo>
                  <a:lnTo>
                    <a:pt x="557276" y="425449"/>
                  </a:lnTo>
                  <a:lnTo>
                    <a:pt x="551243" y="420369"/>
                  </a:lnTo>
                  <a:lnTo>
                    <a:pt x="483412" y="420369"/>
                  </a:lnTo>
                  <a:lnTo>
                    <a:pt x="470001" y="379729"/>
                  </a:lnTo>
                  <a:close/>
                </a:path>
                <a:path w="596264" h="604520">
                  <a:moveTo>
                    <a:pt x="247530" y="430529"/>
                  </a:moveTo>
                  <a:lnTo>
                    <a:pt x="200964" y="430529"/>
                  </a:lnTo>
                  <a:lnTo>
                    <a:pt x="218994" y="434339"/>
                  </a:lnTo>
                  <a:lnTo>
                    <a:pt x="233721" y="444499"/>
                  </a:lnTo>
                  <a:lnTo>
                    <a:pt x="243652" y="458469"/>
                  </a:lnTo>
                  <a:lnTo>
                    <a:pt x="247294" y="476249"/>
                  </a:lnTo>
                  <a:lnTo>
                    <a:pt x="243652" y="494029"/>
                  </a:lnTo>
                  <a:lnTo>
                    <a:pt x="233721" y="509269"/>
                  </a:lnTo>
                  <a:lnTo>
                    <a:pt x="218994" y="519429"/>
                  </a:lnTo>
                  <a:lnTo>
                    <a:pt x="200964" y="523239"/>
                  </a:lnTo>
                  <a:lnTo>
                    <a:pt x="247530" y="523239"/>
                  </a:lnTo>
                  <a:lnTo>
                    <a:pt x="261649" y="501649"/>
                  </a:lnTo>
                  <a:lnTo>
                    <a:pt x="266827" y="476249"/>
                  </a:lnTo>
                  <a:lnTo>
                    <a:pt x="261649" y="450849"/>
                  </a:lnTo>
                  <a:lnTo>
                    <a:pt x="247530" y="430529"/>
                  </a:lnTo>
                  <a:close/>
                </a:path>
                <a:path w="596264" h="604520">
                  <a:moveTo>
                    <a:pt x="128612" y="370839"/>
                  </a:moveTo>
                  <a:lnTo>
                    <a:pt x="124282" y="372109"/>
                  </a:lnTo>
                  <a:lnTo>
                    <a:pt x="95846" y="400049"/>
                  </a:lnTo>
                  <a:lnTo>
                    <a:pt x="95046" y="403859"/>
                  </a:lnTo>
                  <a:lnTo>
                    <a:pt x="103225" y="422909"/>
                  </a:lnTo>
                  <a:lnTo>
                    <a:pt x="101231" y="426719"/>
                  </a:lnTo>
                  <a:lnTo>
                    <a:pt x="99466" y="430529"/>
                  </a:lnTo>
                  <a:lnTo>
                    <a:pt x="97878" y="434339"/>
                  </a:lnTo>
                  <a:lnTo>
                    <a:pt x="118924" y="434339"/>
                  </a:lnTo>
                  <a:lnTo>
                    <a:pt x="122504" y="427989"/>
                  </a:lnTo>
                  <a:lnTo>
                    <a:pt x="124193" y="425449"/>
                  </a:lnTo>
                  <a:lnTo>
                    <a:pt x="124421" y="421639"/>
                  </a:lnTo>
                  <a:lnTo>
                    <a:pt x="117259" y="406399"/>
                  </a:lnTo>
                  <a:lnTo>
                    <a:pt x="130492" y="392429"/>
                  </a:lnTo>
                  <a:lnTo>
                    <a:pt x="163512" y="392429"/>
                  </a:lnTo>
                  <a:lnTo>
                    <a:pt x="165715" y="391159"/>
                  </a:lnTo>
                  <a:lnTo>
                    <a:pt x="172545" y="388619"/>
                  </a:lnTo>
                  <a:lnTo>
                    <a:pt x="179565" y="387349"/>
                  </a:lnTo>
                  <a:lnTo>
                    <a:pt x="182689" y="386079"/>
                  </a:lnTo>
                  <a:lnTo>
                    <a:pt x="185254" y="383539"/>
                  </a:lnTo>
                  <a:lnTo>
                    <a:pt x="187208" y="378459"/>
                  </a:lnTo>
                  <a:lnTo>
                    <a:pt x="147027" y="378459"/>
                  </a:lnTo>
                  <a:lnTo>
                    <a:pt x="128612" y="370839"/>
                  </a:lnTo>
                  <a:close/>
                </a:path>
                <a:path w="596264" h="604520">
                  <a:moveTo>
                    <a:pt x="456438" y="351789"/>
                  </a:moveTo>
                  <a:lnTo>
                    <a:pt x="442836" y="351789"/>
                  </a:lnTo>
                  <a:lnTo>
                    <a:pt x="436816" y="356869"/>
                  </a:lnTo>
                  <a:lnTo>
                    <a:pt x="415848" y="420369"/>
                  </a:lnTo>
                  <a:lnTo>
                    <a:pt x="348030" y="420369"/>
                  </a:lnTo>
                  <a:lnTo>
                    <a:pt x="341998" y="425449"/>
                  </a:lnTo>
                  <a:lnTo>
                    <a:pt x="339902" y="431799"/>
                  </a:lnTo>
                  <a:lnTo>
                    <a:pt x="339521" y="433069"/>
                  </a:lnTo>
                  <a:lnTo>
                    <a:pt x="339407" y="434339"/>
                  </a:lnTo>
                  <a:lnTo>
                    <a:pt x="431882" y="434339"/>
                  </a:lnTo>
                  <a:lnTo>
                    <a:pt x="449630" y="379729"/>
                  </a:lnTo>
                  <a:lnTo>
                    <a:pt x="470001" y="379729"/>
                  </a:lnTo>
                  <a:lnTo>
                    <a:pt x="462457" y="356869"/>
                  </a:lnTo>
                  <a:lnTo>
                    <a:pt x="456438" y="351789"/>
                  </a:lnTo>
                  <a:close/>
                </a:path>
                <a:path w="596264" h="604520">
                  <a:moveTo>
                    <a:pt x="286760" y="281939"/>
                  </a:moveTo>
                  <a:lnTo>
                    <a:pt x="200964" y="281939"/>
                  </a:lnTo>
                  <a:lnTo>
                    <a:pt x="250465" y="288289"/>
                  </a:lnTo>
                  <a:lnTo>
                    <a:pt x="294785" y="307339"/>
                  </a:lnTo>
                  <a:lnTo>
                    <a:pt x="332066" y="337819"/>
                  </a:lnTo>
                  <a:lnTo>
                    <a:pt x="360454" y="375919"/>
                  </a:lnTo>
                  <a:lnTo>
                    <a:pt x="378091" y="420369"/>
                  </a:lnTo>
                  <a:lnTo>
                    <a:pt x="398145" y="420369"/>
                  </a:lnTo>
                  <a:lnTo>
                    <a:pt x="383746" y="378459"/>
                  </a:lnTo>
                  <a:lnTo>
                    <a:pt x="360753" y="340359"/>
                  </a:lnTo>
                  <a:lnTo>
                    <a:pt x="330347" y="309879"/>
                  </a:lnTo>
                  <a:lnTo>
                    <a:pt x="293709" y="284479"/>
                  </a:lnTo>
                  <a:lnTo>
                    <a:pt x="286760" y="281939"/>
                  </a:lnTo>
                  <a:close/>
                </a:path>
                <a:path w="596264" h="604520">
                  <a:moveTo>
                    <a:pt x="163512" y="392429"/>
                  </a:moveTo>
                  <a:lnTo>
                    <a:pt x="130492" y="392429"/>
                  </a:lnTo>
                  <a:lnTo>
                    <a:pt x="143662" y="398779"/>
                  </a:lnTo>
                  <a:lnTo>
                    <a:pt x="146596" y="400049"/>
                  </a:lnTo>
                  <a:lnTo>
                    <a:pt x="149999" y="400049"/>
                  </a:lnTo>
                  <a:lnTo>
                    <a:pt x="152742" y="398779"/>
                  </a:lnTo>
                  <a:lnTo>
                    <a:pt x="159105" y="394969"/>
                  </a:lnTo>
                  <a:lnTo>
                    <a:pt x="163512" y="392429"/>
                  </a:lnTo>
                  <a:close/>
                </a:path>
                <a:path w="596264" h="604520">
                  <a:moveTo>
                    <a:pt x="230987" y="367029"/>
                  </a:moveTo>
                  <a:lnTo>
                    <a:pt x="210337" y="367029"/>
                  </a:lnTo>
                  <a:lnTo>
                    <a:pt x="215506" y="380999"/>
                  </a:lnTo>
                  <a:lnTo>
                    <a:pt x="216662" y="383539"/>
                  </a:lnTo>
                  <a:lnTo>
                    <a:pt x="219227" y="386079"/>
                  </a:lnTo>
                  <a:lnTo>
                    <a:pt x="222364" y="387349"/>
                  </a:lnTo>
                  <a:lnTo>
                    <a:pt x="229382" y="388619"/>
                  </a:lnTo>
                  <a:lnTo>
                    <a:pt x="236207" y="391159"/>
                  </a:lnTo>
                  <a:lnTo>
                    <a:pt x="242813" y="394969"/>
                  </a:lnTo>
                  <a:lnTo>
                    <a:pt x="249174" y="398779"/>
                  </a:lnTo>
                  <a:lnTo>
                    <a:pt x="251929" y="400049"/>
                  </a:lnTo>
                  <a:lnTo>
                    <a:pt x="255320" y="400049"/>
                  </a:lnTo>
                  <a:lnTo>
                    <a:pt x="271437" y="392429"/>
                  </a:lnTo>
                  <a:lnTo>
                    <a:pt x="298327" y="392429"/>
                  </a:lnTo>
                  <a:lnTo>
                    <a:pt x="284109" y="378459"/>
                  </a:lnTo>
                  <a:lnTo>
                    <a:pt x="254914" y="378459"/>
                  </a:lnTo>
                  <a:lnTo>
                    <a:pt x="247624" y="374649"/>
                  </a:lnTo>
                  <a:lnTo>
                    <a:pt x="239928" y="372109"/>
                  </a:lnTo>
                  <a:lnTo>
                    <a:pt x="231952" y="369569"/>
                  </a:lnTo>
                  <a:lnTo>
                    <a:pt x="230987" y="367029"/>
                  </a:lnTo>
                  <a:close/>
                </a:path>
                <a:path w="596264" h="604520">
                  <a:moveTo>
                    <a:pt x="221094" y="347979"/>
                  </a:moveTo>
                  <a:lnTo>
                    <a:pt x="180873" y="347979"/>
                  </a:lnTo>
                  <a:lnTo>
                    <a:pt x="177253" y="350519"/>
                  </a:lnTo>
                  <a:lnTo>
                    <a:pt x="169989" y="369569"/>
                  </a:lnTo>
                  <a:lnTo>
                    <a:pt x="162001" y="372109"/>
                  </a:lnTo>
                  <a:lnTo>
                    <a:pt x="154305" y="374649"/>
                  </a:lnTo>
                  <a:lnTo>
                    <a:pt x="147027" y="378459"/>
                  </a:lnTo>
                  <a:lnTo>
                    <a:pt x="187208" y="378459"/>
                  </a:lnTo>
                  <a:lnTo>
                    <a:pt x="191604" y="367029"/>
                  </a:lnTo>
                  <a:lnTo>
                    <a:pt x="230987" y="367029"/>
                  </a:lnTo>
                  <a:lnTo>
                    <a:pt x="224713" y="350519"/>
                  </a:lnTo>
                  <a:lnTo>
                    <a:pt x="221094" y="347979"/>
                  </a:lnTo>
                  <a:close/>
                </a:path>
                <a:path w="596264" h="604520">
                  <a:moveTo>
                    <a:pt x="273329" y="370839"/>
                  </a:moveTo>
                  <a:lnTo>
                    <a:pt x="254914" y="378459"/>
                  </a:lnTo>
                  <a:lnTo>
                    <a:pt x="284109" y="378459"/>
                  </a:lnTo>
                  <a:lnTo>
                    <a:pt x="277647" y="372109"/>
                  </a:lnTo>
                  <a:lnTo>
                    <a:pt x="273329" y="370839"/>
                  </a:lnTo>
                  <a:close/>
                </a:path>
                <a:path w="596264" h="604520">
                  <a:moveTo>
                    <a:pt x="409698" y="139699"/>
                  </a:moveTo>
                  <a:lnTo>
                    <a:pt x="384162" y="139699"/>
                  </a:lnTo>
                  <a:lnTo>
                    <a:pt x="428218" y="191769"/>
                  </a:lnTo>
                  <a:lnTo>
                    <a:pt x="408851" y="191769"/>
                  </a:lnTo>
                  <a:lnTo>
                    <a:pt x="404482" y="196849"/>
                  </a:lnTo>
                  <a:lnTo>
                    <a:pt x="404482" y="354329"/>
                  </a:lnTo>
                  <a:lnTo>
                    <a:pt x="408863" y="358139"/>
                  </a:lnTo>
                  <a:lnTo>
                    <a:pt x="419646" y="358139"/>
                  </a:lnTo>
                  <a:lnTo>
                    <a:pt x="424027" y="354329"/>
                  </a:lnTo>
                  <a:lnTo>
                    <a:pt x="424027" y="212089"/>
                  </a:lnTo>
                  <a:lnTo>
                    <a:pt x="446011" y="212089"/>
                  </a:lnTo>
                  <a:lnTo>
                    <a:pt x="450735" y="208279"/>
                  </a:lnTo>
                  <a:lnTo>
                    <a:pt x="455358" y="198119"/>
                  </a:lnTo>
                  <a:lnTo>
                    <a:pt x="454609" y="193039"/>
                  </a:lnTo>
                  <a:lnTo>
                    <a:pt x="409698" y="139699"/>
                  </a:lnTo>
                  <a:close/>
                </a:path>
                <a:path w="596264" h="604520">
                  <a:moveTo>
                    <a:pt x="485279" y="285749"/>
                  </a:moveTo>
                  <a:lnTo>
                    <a:pt x="474497" y="285749"/>
                  </a:lnTo>
                  <a:lnTo>
                    <a:pt x="470115" y="289559"/>
                  </a:lnTo>
                  <a:lnTo>
                    <a:pt x="470115" y="327659"/>
                  </a:lnTo>
                  <a:lnTo>
                    <a:pt x="474497" y="331469"/>
                  </a:lnTo>
                  <a:lnTo>
                    <a:pt x="485279" y="331469"/>
                  </a:lnTo>
                  <a:lnTo>
                    <a:pt x="489661" y="327659"/>
                  </a:lnTo>
                  <a:lnTo>
                    <a:pt x="489661" y="289559"/>
                  </a:lnTo>
                  <a:lnTo>
                    <a:pt x="485279" y="285749"/>
                  </a:lnTo>
                  <a:close/>
                </a:path>
                <a:path w="596264" h="604520">
                  <a:moveTo>
                    <a:pt x="555383" y="285749"/>
                  </a:moveTo>
                  <a:lnTo>
                    <a:pt x="544601" y="285749"/>
                  </a:lnTo>
                  <a:lnTo>
                    <a:pt x="540219" y="289559"/>
                  </a:lnTo>
                  <a:lnTo>
                    <a:pt x="540219" y="327659"/>
                  </a:lnTo>
                  <a:lnTo>
                    <a:pt x="544601" y="331469"/>
                  </a:lnTo>
                  <a:lnTo>
                    <a:pt x="555383" y="331469"/>
                  </a:lnTo>
                  <a:lnTo>
                    <a:pt x="559752" y="327659"/>
                  </a:lnTo>
                  <a:lnTo>
                    <a:pt x="559752" y="289559"/>
                  </a:lnTo>
                  <a:lnTo>
                    <a:pt x="555383" y="285749"/>
                  </a:lnTo>
                  <a:close/>
                </a:path>
                <a:path w="596264" h="604520">
                  <a:moveTo>
                    <a:pt x="388315" y="118109"/>
                  </a:moveTo>
                  <a:lnTo>
                    <a:pt x="379895" y="118109"/>
                  </a:lnTo>
                  <a:lnTo>
                    <a:pt x="376262" y="119379"/>
                  </a:lnTo>
                  <a:lnTo>
                    <a:pt x="373595" y="121919"/>
                  </a:lnTo>
                  <a:lnTo>
                    <a:pt x="317309" y="189229"/>
                  </a:lnTo>
                  <a:lnTo>
                    <a:pt x="313690" y="193039"/>
                  </a:lnTo>
                  <a:lnTo>
                    <a:pt x="312940" y="198119"/>
                  </a:lnTo>
                  <a:lnTo>
                    <a:pt x="317563" y="208279"/>
                  </a:lnTo>
                  <a:lnTo>
                    <a:pt x="322249" y="212089"/>
                  </a:lnTo>
                  <a:lnTo>
                    <a:pt x="344284" y="212089"/>
                  </a:lnTo>
                  <a:lnTo>
                    <a:pt x="344284" y="295909"/>
                  </a:lnTo>
                  <a:lnTo>
                    <a:pt x="348665" y="299719"/>
                  </a:lnTo>
                  <a:lnTo>
                    <a:pt x="359435" y="299719"/>
                  </a:lnTo>
                  <a:lnTo>
                    <a:pt x="363816" y="295909"/>
                  </a:lnTo>
                  <a:lnTo>
                    <a:pt x="363816" y="196849"/>
                  </a:lnTo>
                  <a:lnTo>
                    <a:pt x="359448" y="191769"/>
                  </a:lnTo>
                  <a:lnTo>
                    <a:pt x="340106" y="191769"/>
                  </a:lnTo>
                  <a:lnTo>
                    <a:pt x="384162" y="139699"/>
                  </a:lnTo>
                  <a:lnTo>
                    <a:pt x="409698" y="139699"/>
                  </a:lnTo>
                  <a:lnTo>
                    <a:pt x="394728" y="121919"/>
                  </a:lnTo>
                  <a:lnTo>
                    <a:pt x="391947" y="119379"/>
                  </a:lnTo>
                  <a:lnTo>
                    <a:pt x="388315" y="118109"/>
                  </a:lnTo>
                  <a:close/>
                </a:path>
                <a:path w="596264" h="604520">
                  <a:moveTo>
                    <a:pt x="519303" y="0"/>
                  </a:moveTo>
                  <a:lnTo>
                    <a:pt x="510476" y="0"/>
                  </a:lnTo>
                  <a:lnTo>
                    <a:pt x="506679" y="1269"/>
                  </a:lnTo>
                  <a:lnTo>
                    <a:pt x="503872" y="5079"/>
                  </a:lnTo>
                  <a:lnTo>
                    <a:pt x="438327" y="81279"/>
                  </a:lnTo>
                  <a:lnTo>
                    <a:pt x="434517" y="86359"/>
                  </a:lnTo>
                  <a:lnTo>
                    <a:pt x="433755" y="92709"/>
                  </a:lnTo>
                  <a:lnTo>
                    <a:pt x="438594" y="102869"/>
                  </a:lnTo>
                  <a:lnTo>
                    <a:pt x="443509" y="105409"/>
                  </a:lnTo>
                  <a:lnTo>
                    <a:pt x="470115" y="105409"/>
                  </a:lnTo>
                  <a:lnTo>
                    <a:pt x="470115" y="274319"/>
                  </a:lnTo>
                  <a:lnTo>
                    <a:pt x="474497" y="278129"/>
                  </a:lnTo>
                  <a:lnTo>
                    <a:pt x="485279" y="278129"/>
                  </a:lnTo>
                  <a:lnTo>
                    <a:pt x="489661" y="274319"/>
                  </a:lnTo>
                  <a:lnTo>
                    <a:pt x="489661" y="90169"/>
                  </a:lnTo>
                  <a:lnTo>
                    <a:pt x="485279" y="86359"/>
                  </a:lnTo>
                  <a:lnTo>
                    <a:pt x="460184" y="86359"/>
                  </a:lnTo>
                  <a:lnTo>
                    <a:pt x="514959" y="21589"/>
                  </a:lnTo>
                  <a:lnTo>
                    <a:pt x="540101" y="21589"/>
                  </a:lnTo>
                  <a:lnTo>
                    <a:pt x="526021" y="5079"/>
                  </a:lnTo>
                  <a:lnTo>
                    <a:pt x="523113" y="1269"/>
                  </a:lnTo>
                  <a:lnTo>
                    <a:pt x="519303" y="0"/>
                  </a:lnTo>
                  <a:close/>
                </a:path>
                <a:path w="596264" h="604520">
                  <a:moveTo>
                    <a:pt x="555383" y="231139"/>
                  </a:moveTo>
                  <a:lnTo>
                    <a:pt x="544601" y="231139"/>
                  </a:lnTo>
                  <a:lnTo>
                    <a:pt x="540219" y="236219"/>
                  </a:lnTo>
                  <a:lnTo>
                    <a:pt x="540219" y="274319"/>
                  </a:lnTo>
                  <a:lnTo>
                    <a:pt x="544601" y="278129"/>
                  </a:lnTo>
                  <a:lnTo>
                    <a:pt x="555383" y="278129"/>
                  </a:lnTo>
                  <a:lnTo>
                    <a:pt x="559752" y="274319"/>
                  </a:lnTo>
                  <a:lnTo>
                    <a:pt x="559752" y="236219"/>
                  </a:lnTo>
                  <a:lnTo>
                    <a:pt x="555383" y="231139"/>
                  </a:lnTo>
                  <a:close/>
                </a:path>
                <a:path w="596264" h="604520">
                  <a:moveTo>
                    <a:pt x="259504" y="87629"/>
                  </a:moveTo>
                  <a:lnTo>
                    <a:pt x="200964" y="87629"/>
                  </a:lnTo>
                  <a:lnTo>
                    <a:pt x="234919" y="93979"/>
                  </a:lnTo>
                  <a:lnTo>
                    <a:pt x="262689" y="113029"/>
                  </a:lnTo>
                  <a:lnTo>
                    <a:pt x="281435" y="140969"/>
                  </a:lnTo>
                  <a:lnTo>
                    <a:pt x="288315" y="175259"/>
                  </a:lnTo>
                  <a:lnTo>
                    <a:pt x="281435" y="209549"/>
                  </a:lnTo>
                  <a:lnTo>
                    <a:pt x="262689" y="236219"/>
                  </a:lnTo>
                  <a:lnTo>
                    <a:pt x="234919" y="255269"/>
                  </a:lnTo>
                  <a:lnTo>
                    <a:pt x="200964" y="262889"/>
                  </a:lnTo>
                  <a:lnTo>
                    <a:pt x="260766" y="262889"/>
                  </a:lnTo>
                  <a:lnTo>
                    <a:pt x="274763" y="252729"/>
                  </a:lnTo>
                  <a:lnTo>
                    <a:pt x="292396" y="229869"/>
                  </a:lnTo>
                  <a:lnTo>
                    <a:pt x="303798" y="204469"/>
                  </a:lnTo>
                  <a:lnTo>
                    <a:pt x="307848" y="175259"/>
                  </a:lnTo>
                  <a:lnTo>
                    <a:pt x="299430" y="133349"/>
                  </a:lnTo>
                  <a:lnTo>
                    <a:pt x="276494" y="99059"/>
                  </a:lnTo>
                  <a:lnTo>
                    <a:pt x="259504" y="87629"/>
                  </a:lnTo>
                  <a:close/>
                </a:path>
                <a:path w="596264" h="604520">
                  <a:moveTo>
                    <a:pt x="540101" y="21589"/>
                  </a:moveTo>
                  <a:lnTo>
                    <a:pt x="514959" y="21589"/>
                  </a:lnTo>
                  <a:lnTo>
                    <a:pt x="569722" y="86359"/>
                  </a:lnTo>
                  <a:lnTo>
                    <a:pt x="544601" y="86359"/>
                  </a:lnTo>
                  <a:lnTo>
                    <a:pt x="540219" y="90169"/>
                  </a:lnTo>
                  <a:lnTo>
                    <a:pt x="540219" y="219709"/>
                  </a:lnTo>
                  <a:lnTo>
                    <a:pt x="544601" y="223519"/>
                  </a:lnTo>
                  <a:lnTo>
                    <a:pt x="555383" y="223519"/>
                  </a:lnTo>
                  <a:lnTo>
                    <a:pt x="559752" y="219709"/>
                  </a:lnTo>
                  <a:lnTo>
                    <a:pt x="559752" y="105409"/>
                  </a:lnTo>
                  <a:lnTo>
                    <a:pt x="586320" y="105409"/>
                  </a:lnTo>
                  <a:lnTo>
                    <a:pt x="591286" y="102869"/>
                  </a:lnTo>
                  <a:lnTo>
                    <a:pt x="596125" y="92709"/>
                  </a:lnTo>
                  <a:lnTo>
                    <a:pt x="595337" y="86359"/>
                  </a:lnTo>
                  <a:lnTo>
                    <a:pt x="540101" y="215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781731" y="3567429"/>
            <a:ext cx="2204720" cy="1641475"/>
            <a:chOff x="2781731" y="3567429"/>
            <a:chExt cx="2204720" cy="1641475"/>
          </a:xfrm>
        </p:grpSpPr>
        <p:sp>
          <p:nvSpPr>
            <p:cNvPr id="11" name="object 11"/>
            <p:cNvSpPr/>
            <p:nvPr/>
          </p:nvSpPr>
          <p:spPr>
            <a:xfrm>
              <a:off x="2781731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69055" y="3717927"/>
              <a:ext cx="586105" cy="585470"/>
            </a:xfrm>
            <a:custGeom>
              <a:avLst/>
              <a:gdLst/>
              <a:ahLst/>
              <a:cxnLst/>
              <a:rect l="l" t="t" r="r" b="b"/>
              <a:pathLst>
                <a:path w="586104" h="585470">
                  <a:moveTo>
                    <a:pt x="390321" y="526457"/>
                  </a:moveTo>
                  <a:lnTo>
                    <a:pt x="195160" y="526457"/>
                  </a:lnTo>
                  <a:lnTo>
                    <a:pt x="176183" y="530309"/>
                  </a:lnTo>
                  <a:lnTo>
                    <a:pt x="160681" y="540767"/>
                  </a:lnTo>
                  <a:lnTo>
                    <a:pt x="150221" y="556268"/>
                  </a:lnTo>
                  <a:lnTo>
                    <a:pt x="146367" y="575251"/>
                  </a:lnTo>
                  <a:lnTo>
                    <a:pt x="146367" y="580635"/>
                  </a:lnTo>
                  <a:lnTo>
                    <a:pt x="150736" y="585004"/>
                  </a:lnTo>
                  <a:lnTo>
                    <a:pt x="434746" y="585004"/>
                  </a:lnTo>
                  <a:lnTo>
                    <a:pt x="439115" y="580635"/>
                  </a:lnTo>
                  <a:lnTo>
                    <a:pt x="439115" y="575251"/>
                  </a:lnTo>
                  <a:lnTo>
                    <a:pt x="437135" y="565497"/>
                  </a:lnTo>
                  <a:lnTo>
                    <a:pt x="167563" y="565497"/>
                  </a:lnTo>
                  <a:lnTo>
                    <a:pt x="171877" y="557521"/>
                  </a:lnTo>
                  <a:lnTo>
                    <a:pt x="178261" y="551365"/>
                  </a:lnTo>
                  <a:lnTo>
                    <a:pt x="186196" y="547395"/>
                  </a:lnTo>
                  <a:lnTo>
                    <a:pt x="195160" y="545977"/>
                  </a:lnTo>
                  <a:lnTo>
                    <a:pt x="428320" y="545977"/>
                  </a:lnTo>
                  <a:lnTo>
                    <a:pt x="424805" y="540767"/>
                  </a:lnTo>
                  <a:lnTo>
                    <a:pt x="409304" y="530309"/>
                  </a:lnTo>
                  <a:lnTo>
                    <a:pt x="390321" y="526457"/>
                  </a:lnTo>
                  <a:close/>
                </a:path>
                <a:path w="586104" h="585470">
                  <a:moveTo>
                    <a:pt x="428320" y="545977"/>
                  </a:moveTo>
                  <a:lnTo>
                    <a:pt x="390321" y="545977"/>
                  </a:lnTo>
                  <a:lnTo>
                    <a:pt x="399281" y="547395"/>
                  </a:lnTo>
                  <a:lnTo>
                    <a:pt x="407217" y="551365"/>
                  </a:lnTo>
                  <a:lnTo>
                    <a:pt x="413608" y="557521"/>
                  </a:lnTo>
                  <a:lnTo>
                    <a:pt x="417931" y="565497"/>
                  </a:lnTo>
                  <a:lnTo>
                    <a:pt x="437135" y="565497"/>
                  </a:lnTo>
                  <a:lnTo>
                    <a:pt x="435263" y="556268"/>
                  </a:lnTo>
                  <a:lnTo>
                    <a:pt x="428320" y="545977"/>
                  </a:lnTo>
                  <a:close/>
                </a:path>
                <a:path w="586104" h="585470">
                  <a:moveTo>
                    <a:pt x="282981" y="136135"/>
                  </a:moveTo>
                  <a:lnTo>
                    <a:pt x="263474" y="136135"/>
                  </a:lnTo>
                  <a:lnTo>
                    <a:pt x="263474" y="493145"/>
                  </a:lnTo>
                  <a:lnTo>
                    <a:pt x="230149" y="526457"/>
                  </a:lnTo>
                  <a:lnTo>
                    <a:pt x="257759" y="526457"/>
                  </a:lnTo>
                  <a:lnTo>
                    <a:pt x="277266" y="506950"/>
                  </a:lnTo>
                  <a:lnTo>
                    <a:pt x="335826" y="506950"/>
                  </a:lnTo>
                  <a:lnTo>
                    <a:pt x="322021" y="493145"/>
                  </a:lnTo>
                  <a:lnTo>
                    <a:pt x="322021" y="487417"/>
                  </a:lnTo>
                  <a:lnTo>
                    <a:pt x="282981" y="487417"/>
                  </a:lnTo>
                  <a:lnTo>
                    <a:pt x="282981" y="136135"/>
                  </a:lnTo>
                  <a:close/>
                </a:path>
                <a:path w="586104" h="585470">
                  <a:moveTo>
                    <a:pt x="335826" y="506950"/>
                  </a:moveTo>
                  <a:lnTo>
                    <a:pt x="308216" y="506950"/>
                  </a:lnTo>
                  <a:lnTo>
                    <a:pt x="327736" y="526457"/>
                  </a:lnTo>
                  <a:lnTo>
                    <a:pt x="355333" y="526457"/>
                  </a:lnTo>
                  <a:lnTo>
                    <a:pt x="335826" y="506950"/>
                  </a:lnTo>
                  <a:close/>
                </a:path>
                <a:path w="586104" h="585470">
                  <a:moveTo>
                    <a:pt x="322021" y="136135"/>
                  </a:moveTo>
                  <a:lnTo>
                    <a:pt x="302501" y="136135"/>
                  </a:lnTo>
                  <a:lnTo>
                    <a:pt x="302501" y="487417"/>
                  </a:lnTo>
                  <a:lnTo>
                    <a:pt x="322021" y="487417"/>
                  </a:lnTo>
                  <a:lnTo>
                    <a:pt x="322021" y="136135"/>
                  </a:lnTo>
                  <a:close/>
                </a:path>
                <a:path w="586104" h="585470">
                  <a:moveTo>
                    <a:pt x="82423" y="117670"/>
                  </a:moveTo>
                  <a:lnTo>
                    <a:pt x="73710" y="135157"/>
                  </a:lnTo>
                  <a:lnTo>
                    <a:pt x="97015" y="146816"/>
                  </a:lnTo>
                  <a:lnTo>
                    <a:pt x="289" y="357788"/>
                  </a:lnTo>
                  <a:lnTo>
                    <a:pt x="0" y="359173"/>
                  </a:lnTo>
                  <a:lnTo>
                    <a:pt x="0" y="360570"/>
                  </a:lnTo>
                  <a:lnTo>
                    <a:pt x="5387" y="387144"/>
                  </a:lnTo>
                  <a:lnTo>
                    <a:pt x="20031" y="408846"/>
                  </a:lnTo>
                  <a:lnTo>
                    <a:pt x="41737" y="423485"/>
                  </a:lnTo>
                  <a:lnTo>
                    <a:pt x="68313" y="428870"/>
                  </a:lnTo>
                  <a:lnTo>
                    <a:pt x="165887" y="428870"/>
                  </a:lnTo>
                  <a:lnTo>
                    <a:pt x="192461" y="423485"/>
                  </a:lnTo>
                  <a:lnTo>
                    <a:pt x="213397" y="409363"/>
                  </a:lnTo>
                  <a:lnTo>
                    <a:pt x="68313" y="409363"/>
                  </a:lnTo>
                  <a:lnTo>
                    <a:pt x="51719" y="406446"/>
                  </a:lnTo>
                  <a:lnTo>
                    <a:pt x="37461" y="398351"/>
                  </a:lnTo>
                  <a:lnTo>
                    <a:pt x="26675" y="386005"/>
                  </a:lnTo>
                  <a:lnTo>
                    <a:pt x="20497" y="370336"/>
                  </a:lnTo>
                  <a:lnTo>
                    <a:pt x="232218" y="370336"/>
                  </a:lnTo>
                  <a:lnTo>
                    <a:pt x="234200" y="360570"/>
                  </a:lnTo>
                  <a:lnTo>
                    <a:pt x="234162" y="359173"/>
                  </a:lnTo>
                  <a:lnTo>
                    <a:pt x="233838" y="357776"/>
                  </a:lnTo>
                  <a:lnTo>
                    <a:pt x="233211" y="356506"/>
                  </a:lnTo>
                  <a:lnTo>
                    <a:pt x="230606" y="350816"/>
                  </a:lnTo>
                  <a:lnTo>
                    <a:pt x="24968" y="350816"/>
                  </a:lnTo>
                  <a:lnTo>
                    <a:pt x="114604" y="155249"/>
                  </a:lnTo>
                  <a:lnTo>
                    <a:pt x="141063" y="155249"/>
                  </a:lnTo>
                  <a:lnTo>
                    <a:pt x="136829" y="146003"/>
                  </a:lnTo>
                  <a:lnTo>
                    <a:pt x="147554" y="141718"/>
                  </a:lnTo>
                  <a:lnTo>
                    <a:pt x="158649" y="138631"/>
                  </a:lnTo>
                  <a:lnTo>
                    <a:pt x="170014" y="136763"/>
                  </a:lnTo>
                  <a:lnTo>
                    <a:pt x="181546" y="136135"/>
                  </a:lnTo>
                  <a:lnTo>
                    <a:pt x="509820" y="136135"/>
                  </a:lnTo>
                  <a:lnTo>
                    <a:pt x="511784" y="135157"/>
                  </a:lnTo>
                  <a:lnTo>
                    <a:pt x="508726" y="129036"/>
                  </a:lnTo>
                  <a:lnTo>
                    <a:pt x="105156" y="129036"/>
                  </a:lnTo>
                  <a:lnTo>
                    <a:pt x="82423" y="117670"/>
                  </a:lnTo>
                  <a:close/>
                </a:path>
                <a:path w="586104" h="585470">
                  <a:moveTo>
                    <a:pt x="509820" y="136135"/>
                  </a:moveTo>
                  <a:lnTo>
                    <a:pt x="403987" y="136135"/>
                  </a:lnTo>
                  <a:lnTo>
                    <a:pt x="415519" y="136763"/>
                  </a:lnTo>
                  <a:lnTo>
                    <a:pt x="426883" y="138631"/>
                  </a:lnTo>
                  <a:lnTo>
                    <a:pt x="437978" y="141718"/>
                  </a:lnTo>
                  <a:lnTo>
                    <a:pt x="448703" y="146003"/>
                  </a:lnTo>
                  <a:lnTo>
                    <a:pt x="351584" y="357788"/>
                  </a:lnTo>
                  <a:lnTo>
                    <a:pt x="351282" y="359173"/>
                  </a:lnTo>
                  <a:lnTo>
                    <a:pt x="371324" y="408846"/>
                  </a:lnTo>
                  <a:lnTo>
                    <a:pt x="419595" y="428870"/>
                  </a:lnTo>
                  <a:lnTo>
                    <a:pt x="517182" y="428870"/>
                  </a:lnTo>
                  <a:lnTo>
                    <a:pt x="543756" y="423485"/>
                  </a:lnTo>
                  <a:lnTo>
                    <a:pt x="564690" y="409363"/>
                  </a:lnTo>
                  <a:lnTo>
                    <a:pt x="419595" y="409363"/>
                  </a:lnTo>
                  <a:lnTo>
                    <a:pt x="403001" y="406446"/>
                  </a:lnTo>
                  <a:lnTo>
                    <a:pt x="388745" y="398351"/>
                  </a:lnTo>
                  <a:lnTo>
                    <a:pt x="377963" y="386005"/>
                  </a:lnTo>
                  <a:lnTo>
                    <a:pt x="371792" y="370336"/>
                  </a:lnTo>
                  <a:lnTo>
                    <a:pt x="583503" y="370336"/>
                  </a:lnTo>
                  <a:lnTo>
                    <a:pt x="585482" y="360570"/>
                  </a:lnTo>
                  <a:lnTo>
                    <a:pt x="585457" y="359173"/>
                  </a:lnTo>
                  <a:lnTo>
                    <a:pt x="585120" y="357776"/>
                  </a:lnTo>
                  <a:lnTo>
                    <a:pt x="584517" y="356531"/>
                  </a:lnTo>
                  <a:lnTo>
                    <a:pt x="581986" y="350816"/>
                  </a:lnTo>
                  <a:lnTo>
                    <a:pt x="376250" y="350816"/>
                  </a:lnTo>
                  <a:lnTo>
                    <a:pt x="465874" y="155287"/>
                  </a:lnTo>
                  <a:lnTo>
                    <a:pt x="470350" y="155287"/>
                  </a:lnTo>
                  <a:lnTo>
                    <a:pt x="470801" y="155084"/>
                  </a:lnTo>
                  <a:lnTo>
                    <a:pt x="492279" y="155084"/>
                  </a:lnTo>
                  <a:lnTo>
                    <a:pt x="488467" y="146765"/>
                  </a:lnTo>
                  <a:lnTo>
                    <a:pt x="509820" y="136135"/>
                  </a:lnTo>
                  <a:close/>
                </a:path>
                <a:path w="586104" h="585470">
                  <a:moveTo>
                    <a:pt x="232218" y="370336"/>
                  </a:moveTo>
                  <a:lnTo>
                    <a:pt x="213702" y="370336"/>
                  </a:lnTo>
                  <a:lnTo>
                    <a:pt x="207524" y="386005"/>
                  </a:lnTo>
                  <a:lnTo>
                    <a:pt x="196738" y="398351"/>
                  </a:lnTo>
                  <a:lnTo>
                    <a:pt x="182481" y="406446"/>
                  </a:lnTo>
                  <a:lnTo>
                    <a:pt x="165887" y="409363"/>
                  </a:lnTo>
                  <a:lnTo>
                    <a:pt x="213397" y="409363"/>
                  </a:lnTo>
                  <a:lnTo>
                    <a:pt x="214164" y="408846"/>
                  </a:lnTo>
                  <a:lnTo>
                    <a:pt x="228807" y="387144"/>
                  </a:lnTo>
                  <a:lnTo>
                    <a:pt x="232218" y="370336"/>
                  </a:lnTo>
                  <a:close/>
                </a:path>
                <a:path w="586104" h="585470">
                  <a:moveTo>
                    <a:pt x="583503" y="370336"/>
                  </a:moveTo>
                  <a:lnTo>
                    <a:pt x="564997" y="370336"/>
                  </a:lnTo>
                  <a:lnTo>
                    <a:pt x="558814" y="386005"/>
                  </a:lnTo>
                  <a:lnTo>
                    <a:pt x="548028" y="398351"/>
                  </a:lnTo>
                  <a:lnTo>
                    <a:pt x="533774" y="406446"/>
                  </a:lnTo>
                  <a:lnTo>
                    <a:pt x="517182" y="409363"/>
                  </a:lnTo>
                  <a:lnTo>
                    <a:pt x="564690" y="409363"/>
                  </a:lnTo>
                  <a:lnTo>
                    <a:pt x="565457" y="408846"/>
                  </a:lnTo>
                  <a:lnTo>
                    <a:pt x="580097" y="387144"/>
                  </a:lnTo>
                  <a:lnTo>
                    <a:pt x="583503" y="370336"/>
                  </a:lnTo>
                  <a:close/>
                </a:path>
                <a:path w="586104" h="585470">
                  <a:moveTo>
                    <a:pt x="141063" y="155249"/>
                  </a:moveTo>
                  <a:lnTo>
                    <a:pt x="119595" y="155249"/>
                  </a:lnTo>
                  <a:lnTo>
                    <a:pt x="209232" y="350816"/>
                  </a:lnTo>
                  <a:lnTo>
                    <a:pt x="230606" y="350816"/>
                  </a:lnTo>
                  <a:lnTo>
                    <a:pt x="141063" y="155249"/>
                  </a:lnTo>
                  <a:close/>
                </a:path>
                <a:path w="586104" h="585470">
                  <a:moveTo>
                    <a:pt x="492279" y="155084"/>
                  </a:moveTo>
                  <a:lnTo>
                    <a:pt x="470801" y="155084"/>
                  </a:lnTo>
                  <a:lnTo>
                    <a:pt x="560527" y="350816"/>
                  </a:lnTo>
                  <a:lnTo>
                    <a:pt x="581986" y="350816"/>
                  </a:lnTo>
                  <a:lnTo>
                    <a:pt x="492279" y="155084"/>
                  </a:lnTo>
                  <a:close/>
                </a:path>
                <a:path w="586104" h="585470">
                  <a:moveTo>
                    <a:pt x="470350" y="155287"/>
                  </a:moveTo>
                  <a:lnTo>
                    <a:pt x="465874" y="155287"/>
                  </a:lnTo>
                  <a:lnTo>
                    <a:pt x="467487" y="155846"/>
                  </a:lnTo>
                  <a:lnTo>
                    <a:pt x="469252" y="155782"/>
                  </a:lnTo>
                  <a:lnTo>
                    <a:pt x="470350" y="155287"/>
                  </a:lnTo>
                  <a:close/>
                </a:path>
                <a:path w="586104" h="585470">
                  <a:moveTo>
                    <a:pt x="119595" y="155249"/>
                  </a:moveTo>
                  <a:lnTo>
                    <a:pt x="114604" y="155249"/>
                  </a:lnTo>
                  <a:lnTo>
                    <a:pt x="116230" y="155693"/>
                  </a:lnTo>
                  <a:lnTo>
                    <a:pt x="117957" y="155693"/>
                  </a:lnTo>
                  <a:lnTo>
                    <a:pt x="119595" y="155249"/>
                  </a:lnTo>
                  <a:close/>
                </a:path>
                <a:path w="586104" h="585470">
                  <a:moveTo>
                    <a:pt x="117932" y="115295"/>
                  </a:moveTo>
                  <a:lnTo>
                    <a:pt x="110909" y="118508"/>
                  </a:lnTo>
                  <a:lnTo>
                    <a:pt x="109194" y="120210"/>
                  </a:lnTo>
                  <a:lnTo>
                    <a:pt x="105156" y="129036"/>
                  </a:lnTo>
                  <a:lnTo>
                    <a:pt x="508726" y="129036"/>
                  </a:lnTo>
                  <a:lnTo>
                    <a:pt x="480326" y="129011"/>
                  </a:lnTo>
                  <a:lnTo>
                    <a:pt x="480013" y="128325"/>
                  </a:lnTo>
                  <a:lnTo>
                    <a:pt x="128701" y="128325"/>
                  </a:lnTo>
                  <a:lnTo>
                    <a:pt x="123723" y="117441"/>
                  </a:lnTo>
                  <a:lnTo>
                    <a:pt x="117932" y="115295"/>
                  </a:lnTo>
                  <a:close/>
                </a:path>
                <a:path w="586104" h="585470">
                  <a:moveTo>
                    <a:pt x="503059" y="117695"/>
                  </a:moveTo>
                  <a:lnTo>
                    <a:pt x="480326" y="129011"/>
                  </a:lnTo>
                  <a:lnTo>
                    <a:pt x="508713" y="129011"/>
                  </a:lnTo>
                  <a:lnTo>
                    <a:pt x="503059" y="117695"/>
                  </a:lnTo>
                  <a:close/>
                </a:path>
                <a:path w="586104" h="585470">
                  <a:moveTo>
                    <a:pt x="403987" y="116628"/>
                  </a:moveTo>
                  <a:lnTo>
                    <a:pt x="181546" y="116628"/>
                  </a:lnTo>
                  <a:lnTo>
                    <a:pt x="167919" y="117379"/>
                  </a:lnTo>
                  <a:lnTo>
                    <a:pt x="154490" y="119595"/>
                  </a:lnTo>
                  <a:lnTo>
                    <a:pt x="141378" y="123252"/>
                  </a:lnTo>
                  <a:lnTo>
                    <a:pt x="128701" y="128325"/>
                  </a:lnTo>
                  <a:lnTo>
                    <a:pt x="480013" y="128325"/>
                  </a:lnTo>
                  <a:lnTo>
                    <a:pt x="456780" y="128299"/>
                  </a:lnTo>
                  <a:lnTo>
                    <a:pt x="444115" y="123234"/>
                  </a:lnTo>
                  <a:lnTo>
                    <a:pt x="431017" y="119583"/>
                  </a:lnTo>
                  <a:lnTo>
                    <a:pt x="417602" y="117371"/>
                  </a:lnTo>
                  <a:lnTo>
                    <a:pt x="403987" y="116628"/>
                  </a:lnTo>
                  <a:close/>
                </a:path>
                <a:path w="586104" h="585470">
                  <a:moveTo>
                    <a:pt x="469226" y="115257"/>
                  </a:moveTo>
                  <a:lnTo>
                    <a:pt x="462165" y="118508"/>
                  </a:lnTo>
                  <a:lnTo>
                    <a:pt x="460477" y="120210"/>
                  </a:lnTo>
                  <a:lnTo>
                    <a:pt x="456780" y="128299"/>
                  </a:lnTo>
                  <a:lnTo>
                    <a:pt x="480001" y="128299"/>
                  </a:lnTo>
                  <a:lnTo>
                    <a:pt x="475035" y="117441"/>
                  </a:lnTo>
                  <a:lnTo>
                    <a:pt x="469226" y="115257"/>
                  </a:lnTo>
                  <a:close/>
                </a:path>
                <a:path w="586104" h="585470">
                  <a:moveTo>
                    <a:pt x="282994" y="97108"/>
                  </a:moveTo>
                  <a:lnTo>
                    <a:pt x="263474" y="97108"/>
                  </a:lnTo>
                  <a:lnTo>
                    <a:pt x="263474" y="116628"/>
                  </a:lnTo>
                  <a:lnTo>
                    <a:pt x="282994" y="116628"/>
                  </a:lnTo>
                  <a:lnTo>
                    <a:pt x="282994" y="97108"/>
                  </a:lnTo>
                  <a:close/>
                </a:path>
                <a:path w="586104" h="585470">
                  <a:moveTo>
                    <a:pt x="322021" y="97108"/>
                  </a:moveTo>
                  <a:lnTo>
                    <a:pt x="302514" y="97108"/>
                  </a:lnTo>
                  <a:lnTo>
                    <a:pt x="302514" y="116628"/>
                  </a:lnTo>
                  <a:lnTo>
                    <a:pt x="322021" y="116628"/>
                  </a:lnTo>
                  <a:lnTo>
                    <a:pt x="322021" y="97108"/>
                  </a:lnTo>
                  <a:close/>
                </a:path>
                <a:path w="586104" h="585470">
                  <a:moveTo>
                    <a:pt x="341528" y="77588"/>
                  </a:moveTo>
                  <a:lnTo>
                    <a:pt x="243954" y="77588"/>
                  </a:lnTo>
                  <a:lnTo>
                    <a:pt x="243954" y="97108"/>
                  </a:lnTo>
                  <a:lnTo>
                    <a:pt x="341528" y="97108"/>
                  </a:lnTo>
                  <a:lnTo>
                    <a:pt x="341528" y="77588"/>
                  </a:lnTo>
                  <a:close/>
                </a:path>
                <a:path w="586104" h="585470">
                  <a:moveTo>
                    <a:pt x="286531" y="0"/>
                  </a:moveTo>
                  <a:lnTo>
                    <a:pt x="272037" y="5263"/>
                  </a:lnTo>
                  <a:lnTo>
                    <a:pt x="260576" y="15578"/>
                  </a:lnTo>
                  <a:lnTo>
                    <a:pt x="253720" y="30001"/>
                  </a:lnTo>
                  <a:lnTo>
                    <a:pt x="252107" y="36415"/>
                  </a:lnTo>
                  <a:lnTo>
                    <a:pt x="252107" y="43108"/>
                  </a:lnTo>
                  <a:lnTo>
                    <a:pt x="260731" y="77588"/>
                  </a:lnTo>
                  <a:lnTo>
                    <a:pt x="280847" y="77588"/>
                  </a:lnTo>
                  <a:lnTo>
                    <a:pt x="271081" y="38587"/>
                  </a:lnTo>
                  <a:lnTo>
                    <a:pt x="272465" y="32021"/>
                  </a:lnTo>
                  <a:lnTo>
                    <a:pt x="276415" y="26992"/>
                  </a:lnTo>
                  <a:lnTo>
                    <a:pt x="283052" y="21726"/>
                  </a:lnTo>
                  <a:lnTo>
                    <a:pt x="290925" y="19489"/>
                  </a:lnTo>
                  <a:lnTo>
                    <a:pt x="327393" y="19489"/>
                  </a:lnTo>
                  <a:lnTo>
                    <a:pt x="327237" y="19060"/>
                  </a:lnTo>
                  <a:lnTo>
                    <a:pt x="316919" y="7596"/>
                  </a:lnTo>
                  <a:lnTo>
                    <a:pt x="302488" y="728"/>
                  </a:lnTo>
                  <a:lnTo>
                    <a:pt x="286531" y="0"/>
                  </a:lnTo>
                  <a:close/>
                </a:path>
                <a:path w="586104" h="585470">
                  <a:moveTo>
                    <a:pt x="327393" y="19489"/>
                  </a:moveTo>
                  <a:lnTo>
                    <a:pt x="290925" y="19489"/>
                  </a:lnTo>
                  <a:lnTo>
                    <a:pt x="299064" y="20362"/>
                  </a:lnTo>
                  <a:lnTo>
                    <a:pt x="306501" y="24426"/>
                  </a:lnTo>
                  <a:lnTo>
                    <a:pt x="314413" y="38587"/>
                  </a:lnTo>
                  <a:lnTo>
                    <a:pt x="304634" y="77588"/>
                  </a:lnTo>
                  <a:lnTo>
                    <a:pt x="324764" y="77588"/>
                  </a:lnTo>
                  <a:lnTo>
                    <a:pt x="331774" y="49509"/>
                  </a:lnTo>
                  <a:lnTo>
                    <a:pt x="332503" y="33553"/>
                  </a:lnTo>
                  <a:lnTo>
                    <a:pt x="327393" y="194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781731" y="5415089"/>
            <a:ext cx="2204720" cy="1641475"/>
            <a:chOff x="2781731" y="5415089"/>
            <a:chExt cx="2204720" cy="1641475"/>
          </a:xfrm>
        </p:grpSpPr>
        <p:sp>
          <p:nvSpPr>
            <p:cNvPr id="14" name="object 14"/>
            <p:cNvSpPr/>
            <p:nvPr/>
          </p:nvSpPr>
          <p:spPr>
            <a:xfrm>
              <a:off x="2781731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535" y="5600611"/>
              <a:ext cx="510540" cy="605790"/>
            </a:xfrm>
            <a:custGeom>
              <a:avLst/>
              <a:gdLst/>
              <a:ahLst/>
              <a:cxnLst/>
              <a:rect l="l" t="t" r="r" b="b"/>
              <a:pathLst>
                <a:path w="510539" h="605789">
                  <a:moveTo>
                    <a:pt x="68694" y="248234"/>
                  </a:moveTo>
                  <a:lnTo>
                    <a:pt x="63500" y="243039"/>
                  </a:lnTo>
                  <a:lnTo>
                    <a:pt x="56959" y="243039"/>
                  </a:lnTo>
                  <a:lnTo>
                    <a:pt x="5270" y="243039"/>
                  </a:lnTo>
                  <a:lnTo>
                    <a:pt x="0" y="248310"/>
                  </a:lnTo>
                  <a:lnTo>
                    <a:pt x="0" y="261213"/>
                  </a:lnTo>
                  <a:lnTo>
                    <a:pt x="5270" y="266496"/>
                  </a:lnTo>
                  <a:lnTo>
                    <a:pt x="63411" y="266496"/>
                  </a:lnTo>
                  <a:lnTo>
                    <a:pt x="68694" y="261213"/>
                  </a:lnTo>
                  <a:lnTo>
                    <a:pt x="68694" y="248234"/>
                  </a:lnTo>
                  <a:close/>
                </a:path>
                <a:path w="510539" h="605789">
                  <a:moveTo>
                    <a:pt x="127838" y="111340"/>
                  </a:moveTo>
                  <a:lnTo>
                    <a:pt x="87033" y="69532"/>
                  </a:lnTo>
                  <a:lnTo>
                    <a:pt x="79590" y="69456"/>
                  </a:lnTo>
                  <a:lnTo>
                    <a:pt x="70370" y="78498"/>
                  </a:lnTo>
                  <a:lnTo>
                    <a:pt x="70281" y="85953"/>
                  </a:lnTo>
                  <a:lnTo>
                    <a:pt x="108902" y="125501"/>
                  </a:lnTo>
                  <a:lnTo>
                    <a:pt x="111925" y="126669"/>
                  </a:lnTo>
                  <a:lnTo>
                    <a:pt x="114935" y="126669"/>
                  </a:lnTo>
                  <a:lnTo>
                    <a:pt x="117868" y="126669"/>
                  </a:lnTo>
                  <a:lnTo>
                    <a:pt x="120878" y="125590"/>
                  </a:lnTo>
                  <a:lnTo>
                    <a:pt x="127749" y="118795"/>
                  </a:lnTo>
                  <a:lnTo>
                    <a:pt x="127838" y="111340"/>
                  </a:lnTo>
                  <a:close/>
                </a:path>
                <a:path w="510539" h="605789">
                  <a:moveTo>
                    <a:pt x="266496" y="5283"/>
                  </a:moveTo>
                  <a:lnTo>
                    <a:pt x="261213" y="0"/>
                  </a:lnTo>
                  <a:lnTo>
                    <a:pt x="248310" y="0"/>
                  </a:lnTo>
                  <a:lnTo>
                    <a:pt x="243027" y="5283"/>
                  </a:lnTo>
                  <a:lnTo>
                    <a:pt x="243027" y="63500"/>
                  </a:lnTo>
                  <a:lnTo>
                    <a:pt x="248221" y="68694"/>
                  </a:lnTo>
                  <a:lnTo>
                    <a:pt x="254762" y="68694"/>
                  </a:lnTo>
                  <a:lnTo>
                    <a:pt x="261213" y="68694"/>
                  </a:lnTo>
                  <a:lnTo>
                    <a:pt x="266496" y="63423"/>
                  </a:lnTo>
                  <a:lnTo>
                    <a:pt x="266496" y="5283"/>
                  </a:lnTo>
                  <a:close/>
                </a:path>
                <a:path w="510539" h="605789">
                  <a:moveTo>
                    <a:pt x="427863" y="255765"/>
                  </a:moveTo>
                  <a:lnTo>
                    <a:pt x="419620" y="202158"/>
                  </a:lnTo>
                  <a:lnTo>
                    <a:pt x="395312" y="153454"/>
                  </a:lnTo>
                  <a:lnTo>
                    <a:pt x="357047" y="114947"/>
                  </a:lnTo>
                  <a:lnTo>
                    <a:pt x="308787" y="90144"/>
                  </a:lnTo>
                  <a:lnTo>
                    <a:pt x="255181" y="81686"/>
                  </a:lnTo>
                  <a:lnTo>
                    <a:pt x="227888" y="83820"/>
                  </a:lnTo>
                  <a:lnTo>
                    <a:pt x="176580" y="100558"/>
                  </a:lnTo>
                  <a:lnTo>
                    <a:pt x="132549" y="132778"/>
                  </a:lnTo>
                  <a:lnTo>
                    <a:pt x="100977" y="176568"/>
                  </a:lnTo>
                  <a:lnTo>
                    <a:pt x="82765" y="245135"/>
                  </a:lnTo>
                  <a:lnTo>
                    <a:pt x="85953" y="287909"/>
                  </a:lnTo>
                  <a:lnTo>
                    <a:pt x="99593" y="328307"/>
                  </a:lnTo>
                  <a:lnTo>
                    <a:pt x="123024" y="364426"/>
                  </a:lnTo>
                  <a:lnTo>
                    <a:pt x="160934" y="399148"/>
                  </a:lnTo>
                  <a:lnTo>
                    <a:pt x="164884" y="404977"/>
                  </a:lnTo>
                  <a:lnTo>
                    <a:pt x="167360" y="411568"/>
                  </a:lnTo>
                  <a:lnTo>
                    <a:pt x="168211" y="418642"/>
                  </a:lnTo>
                  <a:lnTo>
                    <a:pt x="168211" y="432968"/>
                  </a:lnTo>
                  <a:lnTo>
                    <a:pt x="170307" y="443293"/>
                  </a:lnTo>
                  <a:lnTo>
                    <a:pt x="175996" y="451726"/>
                  </a:lnTo>
                  <a:lnTo>
                    <a:pt x="184442" y="457415"/>
                  </a:lnTo>
                  <a:lnTo>
                    <a:pt x="194767" y="459511"/>
                  </a:lnTo>
                  <a:lnTo>
                    <a:pt x="327723" y="459600"/>
                  </a:lnTo>
                  <a:lnTo>
                    <a:pt x="332752" y="460184"/>
                  </a:lnTo>
                  <a:lnTo>
                    <a:pt x="336613" y="464464"/>
                  </a:lnTo>
                  <a:lnTo>
                    <a:pt x="336613" y="474510"/>
                  </a:lnTo>
                  <a:lnTo>
                    <a:pt x="332752" y="478790"/>
                  </a:lnTo>
                  <a:lnTo>
                    <a:pt x="327723" y="479361"/>
                  </a:lnTo>
                  <a:lnTo>
                    <a:pt x="210527" y="479463"/>
                  </a:lnTo>
                  <a:lnTo>
                    <a:pt x="196075" y="482942"/>
                  </a:lnTo>
                  <a:lnTo>
                    <a:pt x="184365" y="491261"/>
                  </a:lnTo>
                  <a:lnTo>
                    <a:pt x="176517" y="503301"/>
                  </a:lnTo>
                  <a:lnTo>
                    <a:pt x="173659" y="517918"/>
                  </a:lnTo>
                  <a:lnTo>
                    <a:pt x="176504" y="532523"/>
                  </a:lnTo>
                  <a:lnTo>
                    <a:pt x="184327" y="544550"/>
                  </a:lnTo>
                  <a:lnTo>
                    <a:pt x="196037" y="552869"/>
                  </a:lnTo>
                  <a:lnTo>
                    <a:pt x="211023" y="556361"/>
                  </a:lnTo>
                  <a:lnTo>
                    <a:pt x="306527" y="557288"/>
                  </a:lnTo>
                  <a:lnTo>
                    <a:pt x="311556" y="557872"/>
                  </a:lnTo>
                  <a:lnTo>
                    <a:pt x="315404" y="562140"/>
                  </a:lnTo>
                  <a:lnTo>
                    <a:pt x="315404" y="572198"/>
                  </a:lnTo>
                  <a:lnTo>
                    <a:pt x="311556" y="576465"/>
                  </a:lnTo>
                  <a:lnTo>
                    <a:pt x="306527" y="577049"/>
                  </a:lnTo>
                  <a:lnTo>
                    <a:pt x="214198" y="577138"/>
                  </a:lnTo>
                  <a:lnTo>
                    <a:pt x="207848" y="583514"/>
                  </a:lnTo>
                  <a:lnTo>
                    <a:pt x="207848" y="599249"/>
                  </a:lnTo>
                  <a:lnTo>
                    <a:pt x="214198" y="605624"/>
                  </a:lnTo>
                  <a:lnTo>
                    <a:pt x="308787" y="605459"/>
                  </a:lnTo>
                  <a:lnTo>
                    <a:pt x="341274" y="581329"/>
                  </a:lnTo>
                  <a:lnTo>
                    <a:pt x="343979" y="567258"/>
                  </a:lnTo>
                  <a:lnTo>
                    <a:pt x="341287" y="553186"/>
                  </a:lnTo>
                  <a:lnTo>
                    <a:pt x="333908" y="541388"/>
                  </a:lnTo>
                  <a:lnTo>
                    <a:pt x="322846" y="532942"/>
                  </a:lnTo>
                  <a:lnTo>
                    <a:pt x="308622" y="528967"/>
                  </a:lnTo>
                  <a:lnTo>
                    <a:pt x="211772" y="528053"/>
                  </a:lnTo>
                  <a:lnTo>
                    <a:pt x="206489" y="527799"/>
                  </a:lnTo>
                  <a:lnTo>
                    <a:pt x="202311" y="523443"/>
                  </a:lnTo>
                  <a:lnTo>
                    <a:pt x="202311" y="512800"/>
                  </a:lnTo>
                  <a:lnTo>
                    <a:pt x="206413" y="508444"/>
                  </a:lnTo>
                  <a:lnTo>
                    <a:pt x="211696" y="508101"/>
                  </a:lnTo>
                  <a:lnTo>
                    <a:pt x="329984" y="507949"/>
                  </a:lnTo>
                  <a:lnTo>
                    <a:pt x="343750" y="503999"/>
                  </a:lnTo>
                  <a:lnTo>
                    <a:pt x="354838" y="495554"/>
                  </a:lnTo>
                  <a:lnTo>
                    <a:pt x="362229" y="483730"/>
                  </a:lnTo>
                  <a:lnTo>
                    <a:pt x="364921" y="469658"/>
                  </a:lnTo>
                  <a:lnTo>
                    <a:pt x="362216" y="455574"/>
                  </a:lnTo>
                  <a:lnTo>
                    <a:pt x="354812" y="443750"/>
                  </a:lnTo>
                  <a:lnTo>
                    <a:pt x="343712" y="435305"/>
                  </a:lnTo>
                  <a:lnTo>
                    <a:pt x="329577" y="431368"/>
                  </a:lnTo>
                  <a:lnTo>
                    <a:pt x="196608" y="431292"/>
                  </a:lnTo>
                  <a:lnTo>
                    <a:pt x="196608" y="418884"/>
                  </a:lnTo>
                  <a:lnTo>
                    <a:pt x="194932" y="405028"/>
                  </a:lnTo>
                  <a:lnTo>
                    <a:pt x="190080" y="392099"/>
                  </a:lnTo>
                  <a:lnTo>
                    <a:pt x="182333" y="380669"/>
                  </a:lnTo>
                  <a:lnTo>
                    <a:pt x="171983" y="371297"/>
                  </a:lnTo>
                  <a:lnTo>
                    <a:pt x="139090" y="339166"/>
                  </a:lnTo>
                  <a:lnTo>
                    <a:pt x="118376" y="299631"/>
                  </a:lnTo>
                  <a:lnTo>
                    <a:pt x="110871" y="255790"/>
                  </a:lnTo>
                  <a:lnTo>
                    <a:pt x="117614" y="210705"/>
                  </a:lnTo>
                  <a:lnTo>
                    <a:pt x="138264" y="169659"/>
                  </a:lnTo>
                  <a:lnTo>
                    <a:pt x="169811" y="137947"/>
                  </a:lnTo>
                  <a:lnTo>
                    <a:pt x="209613" y="117487"/>
                  </a:lnTo>
                  <a:lnTo>
                    <a:pt x="255003" y="110248"/>
                  </a:lnTo>
                  <a:lnTo>
                    <a:pt x="300405" y="117487"/>
                  </a:lnTo>
                  <a:lnTo>
                    <a:pt x="340194" y="137947"/>
                  </a:lnTo>
                  <a:lnTo>
                    <a:pt x="371741" y="169659"/>
                  </a:lnTo>
                  <a:lnTo>
                    <a:pt x="392404" y="210705"/>
                  </a:lnTo>
                  <a:lnTo>
                    <a:pt x="399249" y="256120"/>
                  </a:lnTo>
                  <a:lnTo>
                    <a:pt x="391845" y="300228"/>
                  </a:lnTo>
                  <a:lnTo>
                    <a:pt x="371221" y="339915"/>
                  </a:lnTo>
                  <a:lnTo>
                    <a:pt x="338442" y="372059"/>
                  </a:lnTo>
                  <a:lnTo>
                    <a:pt x="332003" y="376580"/>
                  </a:lnTo>
                  <a:lnTo>
                    <a:pt x="330492" y="385457"/>
                  </a:lnTo>
                  <a:lnTo>
                    <a:pt x="337858" y="395846"/>
                  </a:lnTo>
                  <a:lnTo>
                    <a:pt x="342303" y="397941"/>
                  </a:lnTo>
                  <a:lnTo>
                    <a:pt x="349592" y="397941"/>
                  </a:lnTo>
                  <a:lnTo>
                    <a:pt x="393788" y="357416"/>
                  </a:lnTo>
                  <a:lnTo>
                    <a:pt x="418871" y="309308"/>
                  </a:lnTo>
                  <a:lnTo>
                    <a:pt x="425513" y="282727"/>
                  </a:lnTo>
                  <a:lnTo>
                    <a:pt x="427863" y="255765"/>
                  </a:lnTo>
                  <a:close/>
                </a:path>
                <a:path w="510539" h="605789">
                  <a:moveTo>
                    <a:pt x="439991" y="86042"/>
                  </a:moveTo>
                  <a:lnTo>
                    <a:pt x="439902" y="78587"/>
                  </a:lnTo>
                  <a:lnTo>
                    <a:pt x="430606" y="69443"/>
                  </a:lnTo>
                  <a:lnTo>
                    <a:pt x="423227" y="69608"/>
                  </a:lnTo>
                  <a:lnTo>
                    <a:pt x="418706" y="74218"/>
                  </a:lnTo>
                  <a:lnTo>
                    <a:pt x="382435" y="111429"/>
                  </a:lnTo>
                  <a:lnTo>
                    <a:pt x="382511" y="118872"/>
                  </a:lnTo>
                  <a:lnTo>
                    <a:pt x="389382" y="125666"/>
                  </a:lnTo>
                  <a:lnTo>
                    <a:pt x="392404" y="126746"/>
                  </a:lnTo>
                  <a:lnTo>
                    <a:pt x="398360" y="126746"/>
                  </a:lnTo>
                  <a:lnTo>
                    <a:pt x="401459" y="125577"/>
                  </a:lnTo>
                  <a:lnTo>
                    <a:pt x="439991" y="86042"/>
                  </a:lnTo>
                  <a:close/>
                </a:path>
                <a:path w="510539" h="605789">
                  <a:moveTo>
                    <a:pt x="510273" y="248234"/>
                  </a:moveTo>
                  <a:lnTo>
                    <a:pt x="504990" y="243039"/>
                  </a:lnTo>
                  <a:lnTo>
                    <a:pt x="498538" y="243039"/>
                  </a:lnTo>
                  <a:lnTo>
                    <a:pt x="446011" y="243039"/>
                  </a:lnTo>
                  <a:lnTo>
                    <a:pt x="440740" y="248310"/>
                  </a:lnTo>
                  <a:lnTo>
                    <a:pt x="440740" y="261213"/>
                  </a:lnTo>
                  <a:lnTo>
                    <a:pt x="446011" y="266496"/>
                  </a:lnTo>
                  <a:lnTo>
                    <a:pt x="504990" y="266496"/>
                  </a:lnTo>
                  <a:lnTo>
                    <a:pt x="510273" y="261213"/>
                  </a:lnTo>
                  <a:lnTo>
                    <a:pt x="510273" y="2482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59994" y="1703565"/>
            <a:ext cx="2204720" cy="1657350"/>
          </a:xfrm>
          <a:custGeom>
            <a:avLst/>
            <a:gdLst/>
            <a:ahLst/>
            <a:cxnLst/>
            <a:rect l="l" t="t" r="r" b="b"/>
            <a:pathLst>
              <a:path w="2204720" h="1657350">
                <a:moveTo>
                  <a:pt x="2204275" y="0"/>
                </a:moveTo>
                <a:lnTo>
                  <a:pt x="0" y="0"/>
                </a:lnTo>
                <a:lnTo>
                  <a:pt x="0" y="1657134"/>
                </a:lnTo>
                <a:lnTo>
                  <a:pt x="2204275" y="1657134"/>
                </a:lnTo>
                <a:lnTo>
                  <a:pt x="2204275" y="0"/>
                </a:lnTo>
                <a:close/>
              </a:path>
            </a:pathLst>
          </a:custGeom>
          <a:solidFill>
            <a:srgbClr val="00B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781731" y="1703565"/>
            <a:ext cx="2204720" cy="1657350"/>
            <a:chOff x="2781731" y="1703565"/>
            <a:chExt cx="2204720" cy="1657350"/>
          </a:xfrm>
        </p:grpSpPr>
        <p:sp>
          <p:nvSpPr>
            <p:cNvPr id="18" name="object 18"/>
            <p:cNvSpPr/>
            <p:nvPr/>
          </p:nvSpPr>
          <p:spPr>
            <a:xfrm>
              <a:off x="2781731" y="1703565"/>
              <a:ext cx="2204720" cy="1657350"/>
            </a:xfrm>
            <a:custGeom>
              <a:avLst/>
              <a:gdLst/>
              <a:ahLst/>
              <a:cxnLst/>
              <a:rect l="l" t="t" r="r" b="b"/>
              <a:pathLst>
                <a:path w="2204720" h="1657350">
                  <a:moveTo>
                    <a:pt x="2204275" y="0"/>
                  </a:moveTo>
                  <a:lnTo>
                    <a:pt x="0" y="0"/>
                  </a:lnTo>
                  <a:lnTo>
                    <a:pt x="0" y="1657134"/>
                  </a:lnTo>
                  <a:lnTo>
                    <a:pt x="2204275" y="1657134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54082" y="1908352"/>
              <a:ext cx="569595" cy="539115"/>
            </a:xfrm>
            <a:custGeom>
              <a:avLst/>
              <a:gdLst/>
              <a:ahLst/>
              <a:cxnLst/>
              <a:rect l="l" t="t" r="r" b="b"/>
              <a:pathLst>
                <a:path w="569595" h="539114">
                  <a:moveTo>
                    <a:pt x="7404" y="447649"/>
                  </a:moveTo>
                  <a:lnTo>
                    <a:pt x="7378" y="445846"/>
                  </a:lnTo>
                  <a:lnTo>
                    <a:pt x="7378" y="447649"/>
                  </a:lnTo>
                  <a:close/>
                </a:path>
                <a:path w="569595" h="539114">
                  <a:moveTo>
                    <a:pt x="24079" y="446036"/>
                  </a:moveTo>
                  <a:lnTo>
                    <a:pt x="24041" y="446887"/>
                  </a:lnTo>
                  <a:lnTo>
                    <a:pt x="24079" y="446036"/>
                  </a:lnTo>
                  <a:close/>
                </a:path>
                <a:path w="569595" h="539114">
                  <a:moveTo>
                    <a:pt x="36982" y="329031"/>
                  </a:moveTo>
                  <a:lnTo>
                    <a:pt x="36969" y="328269"/>
                  </a:lnTo>
                  <a:lnTo>
                    <a:pt x="36957" y="329031"/>
                  </a:lnTo>
                  <a:close/>
                </a:path>
                <a:path w="569595" h="539114">
                  <a:moveTo>
                    <a:pt x="53644" y="329031"/>
                  </a:moveTo>
                  <a:lnTo>
                    <a:pt x="53644" y="329882"/>
                  </a:lnTo>
                  <a:lnTo>
                    <a:pt x="53644" y="329031"/>
                  </a:lnTo>
                  <a:close/>
                </a:path>
                <a:path w="569595" h="539114">
                  <a:moveTo>
                    <a:pt x="64757" y="57607"/>
                  </a:moveTo>
                  <a:lnTo>
                    <a:pt x="64719" y="58521"/>
                  </a:lnTo>
                  <a:lnTo>
                    <a:pt x="64757" y="57607"/>
                  </a:lnTo>
                  <a:close/>
                </a:path>
                <a:path w="569595" h="539114">
                  <a:moveTo>
                    <a:pt x="154635" y="22618"/>
                  </a:moveTo>
                  <a:lnTo>
                    <a:pt x="153593" y="22618"/>
                  </a:lnTo>
                  <a:lnTo>
                    <a:pt x="154635" y="22631"/>
                  </a:lnTo>
                  <a:close/>
                </a:path>
                <a:path w="569595" h="539114">
                  <a:moveTo>
                    <a:pt x="155397" y="22631"/>
                  </a:moveTo>
                  <a:lnTo>
                    <a:pt x="154635" y="22631"/>
                  </a:lnTo>
                  <a:lnTo>
                    <a:pt x="155397" y="22631"/>
                  </a:lnTo>
                  <a:close/>
                </a:path>
                <a:path w="569595" h="539114">
                  <a:moveTo>
                    <a:pt x="165989" y="51130"/>
                  </a:moveTo>
                  <a:lnTo>
                    <a:pt x="165950" y="50203"/>
                  </a:lnTo>
                  <a:lnTo>
                    <a:pt x="165950" y="51130"/>
                  </a:lnTo>
                  <a:close/>
                </a:path>
                <a:path w="569595" h="539114">
                  <a:moveTo>
                    <a:pt x="182638" y="50025"/>
                  </a:moveTo>
                  <a:lnTo>
                    <a:pt x="182626" y="51930"/>
                  </a:lnTo>
                  <a:lnTo>
                    <a:pt x="182638" y="50025"/>
                  </a:lnTo>
                  <a:close/>
                </a:path>
                <a:path w="569595" h="539114">
                  <a:moveTo>
                    <a:pt x="503974" y="237477"/>
                  </a:moveTo>
                  <a:lnTo>
                    <a:pt x="503161" y="237490"/>
                  </a:lnTo>
                  <a:lnTo>
                    <a:pt x="503974" y="237490"/>
                  </a:lnTo>
                  <a:close/>
                </a:path>
                <a:path w="569595" h="539114">
                  <a:moveTo>
                    <a:pt x="504875" y="220814"/>
                  </a:moveTo>
                  <a:lnTo>
                    <a:pt x="503974" y="220814"/>
                  </a:lnTo>
                  <a:lnTo>
                    <a:pt x="504875" y="220814"/>
                  </a:lnTo>
                  <a:close/>
                </a:path>
                <a:path w="569595" h="539114">
                  <a:moveTo>
                    <a:pt x="527062" y="181521"/>
                  </a:moveTo>
                  <a:lnTo>
                    <a:pt x="526148" y="181521"/>
                  </a:lnTo>
                  <a:lnTo>
                    <a:pt x="527062" y="181521"/>
                  </a:lnTo>
                  <a:close/>
                </a:path>
                <a:path w="569595" h="539114">
                  <a:moveTo>
                    <a:pt x="532472" y="208470"/>
                  </a:moveTo>
                  <a:lnTo>
                    <a:pt x="532460" y="210261"/>
                  </a:lnTo>
                  <a:lnTo>
                    <a:pt x="532472" y="208470"/>
                  </a:lnTo>
                  <a:close/>
                </a:path>
                <a:path w="569595" h="539114">
                  <a:moveTo>
                    <a:pt x="554634" y="170205"/>
                  </a:moveTo>
                  <a:lnTo>
                    <a:pt x="554634" y="170967"/>
                  </a:lnTo>
                  <a:lnTo>
                    <a:pt x="554634" y="170205"/>
                  </a:lnTo>
                  <a:close/>
                </a:path>
                <a:path w="569595" h="539114">
                  <a:moveTo>
                    <a:pt x="554659" y="169164"/>
                  </a:moveTo>
                  <a:lnTo>
                    <a:pt x="554634" y="170205"/>
                  </a:lnTo>
                  <a:lnTo>
                    <a:pt x="554659" y="169164"/>
                  </a:lnTo>
                  <a:close/>
                </a:path>
                <a:path w="569595" h="539114">
                  <a:moveTo>
                    <a:pt x="560654" y="457009"/>
                  </a:moveTo>
                  <a:lnTo>
                    <a:pt x="560641" y="457822"/>
                  </a:lnTo>
                  <a:lnTo>
                    <a:pt x="560654" y="457009"/>
                  </a:lnTo>
                  <a:close/>
                </a:path>
                <a:path w="569595" h="539114">
                  <a:moveTo>
                    <a:pt x="569429" y="123190"/>
                  </a:moveTo>
                  <a:lnTo>
                    <a:pt x="566305" y="116205"/>
                  </a:lnTo>
                  <a:lnTo>
                    <a:pt x="559943" y="109829"/>
                  </a:lnTo>
                  <a:lnTo>
                    <a:pt x="558520" y="108661"/>
                  </a:lnTo>
                  <a:lnTo>
                    <a:pt x="556983" y="107645"/>
                  </a:lnTo>
                  <a:lnTo>
                    <a:pt x="560057" y="103238"/>
                  </a:lnTo>
                  <a:lnTo>
                    <a:pt x="561898" y="97904"/>
                  </a:lnTo>
                  <a:lnTo>
                    <a:pt x="562013" y="91643"/>
                  </a:lnTo>
                  <a:lnTo>
                    <a:pt x="562025" y="91287"/>
                  </a:lnTo>
                  <a:lnTo>
                    <a:pt x="562051" y="92671"/>
                  </a:lnTo>
                  <a:lnTo>
                    <a:pt x="562051" y="90881"/>
                  </a:lnTo>
                  <a:lnTo>
                    <a:pt x="562051" y="83959"/>
                  </a:lnTo>
                  <a:lnTo>
                    <a:pt x="560336" y="80289"/>
                  </a:lnTo>
                  <a:lnTo>
                    <a:pt x="558812" y="77012"/>
                  </a:lnTo>
                  <a:lnTo>
                    <a:pt x="548614" y="66954"/>
                  </a:lnTo>
                  <a:lnTo>
                    <a:pt x="541629" y="63817"/>
                  </a:lnTo>
                  <a:lnTo>
                    <a:pt x="532726" y="63652"/>
                  </a:lnTo>
                  <a:lnTo>
                    <a:pt x="521030" y="63652"/>
                  </a:lnTo>
                  <a:lnTo>
                    <a:pt x="521030" y="3746"/>
                  </a:lnTo>
                  <a:lnTo>
                    <a:pt x="517296" y="0"/>
                  </a:lnTo>
                  <a:lnTo>
                    <a:pt x="508076" y="0"/>
                  </a:lnTo>
                  <a:lnTo>
                    <a:pt x="504355" y="3746"/>
                  </a:lnTo>
                  <a:lnTo>
                    <a:pt x="504355" y="63652"/>
                  </a:lnTo>
                  <a:lnTo>
                    <a:pt x="403491" y="63639"/>
                  </a:lnTo>
                  <a:lnTo>
                    <a:pt x="403491" y="37388"/>
                  </a:lnTo>
                  <a:lnTo>
                    <a:pt x="403491" y="22618"/>
                  </a:lnTo>
                  <a:lnTo>
                    <a:pt x="403479" y="3733"/>
                  </a:lnTo>
                  <a:lnTo>
                    <a:pt x="399745" y="0"/>
                  </a:lnTo>
                  <a:lnTo>
                    <a:pt x="390525" y="0"/>
                  </a:lnTo>
                  <a:lnTo>
                    <a:pt x="386791" y="3733"/>
                  </a:lnTo>
                  <a:lnTo>
                    <a:pt x="386791" y="8343"/>
                  </a:lnTo>
                  <a:lnTo>
                    <a:pt x="386791" y="20396"/>
                  </a:lnTo>
                  <a:lnTo>
                    <a:pt x="341985" y="29311"/>
                  </a:lnTo>
                  <a:lnTo>
                    <a:pt x="317461" y="63639"/>
                  </a:lnTo>
                  <a:lnTo>
                    <a:pt x="277050" y="63652"/>
                  </a:lnTo>
                  <a:lnTo>
                    <a:pt x="273329" y="67373"/>
                  </a:lnTo>
                  <a:lnTo>
                    <a:pt x="273329" y="76581"/>
                  </a:lnTo>
                  <a:lnTo>
                    <a:pt x="277063" y="80314"/>
                  </a:lnTo>
                  <a:lnTo>
                    <a:pt x="322948" y="80314"/>
                  </a:lnTo>
                  <a:lnTo>
                    <a:pt x="326199" y="80289"/>
                  </a:lnTo>
                  <a:lnTo>
                    <a:pt x="329247" y="78397"/>
                  </a:lnTo>
                  <a:lnTo>
                    <a:pt x="341172" y="50558"/>
                  </a:lnTo>
                  <a:lnTo>
                    <a:pt x="342531" y="48793"/>
                  </a:lnTo>
                  <a:lnTo>
                    <a:pt x="345859" y="46088"/>
                  </a:lnTo>
                  <a:lnTo>
                    <a:pt x="347865" y="45148"/>
                  </a:lnTo>
                  <a:lnTo>
                    <a:pt x="386803" y="37388"/>
                  </a:lnTo>
                  <a:lnTo>
                    <a:pt x="386803" y="63639"/>
                  </a:lnTo>
                  <a:lnTo>
                    <a:pt x="370497" y="63639"/>
                  </a:lnTo>
                  <a:lnTo>
                    <a:pt x="366763" y="67373"/>
                  </a:lnTo>
                  <a:lnTo>
                    <a:pt x="366763" y="76593"/>
                  </a:lnTo>
                  <a:lnTo>
                    <a:pt x="370497" y="80314"/>
                  </a:lnTo>
                  <a:lnTo>
                    <a:pt x="390537" y="80314"/>
                  </a:lnTo>
                  <a:lnTo>
                    <a:pt x="396405" y="80314"/>
                  </a:lnTo>
                  <a:lnTo>
                    <a:pt x="534454" y="80314"/>
                  </a:lnTo>
                  <a:lnTo>
                    <a:pt x="533539" y="80289"/>
                  </a:lnTo>
                  <a:lnTo>
                    <a:pt x="533793" y="80289"/>
                  </a:lnTo>
                  <a:lnTo>
                    <a:pt x="534454" y="80314"/>
                  </a:lnTo>
                  <a:lnTo>
                    <a:pt x="536930" y="80352"/>
                  </a:lnTo>
                  <a:lnTo>
                    <a:pt x="539851" y="81673"/>
                  </a:lnTo>
                  <a:lnTo>
                    <a:pt x="544068" y="85826"/>
                  </a:lnTo>
                  <a:lnTo>
                    <a:pt x="545363" y="88607"/>
                  </a:lnTo>
                  <a:lnTo>
                    <a:pt x="545363" y="92494"/>
                  </a:lnTo>
                  <a:lnTo>
                    <a:pt x="545338" y="94932"/>
                  </a:lnTo>
                  <a:lnTo>
                    <a:pt x="544042" y="97701"/>
                  </a:lnTo>
                  <a:lnTo>
                    <a:pt x="539953" y="101714"/>
                  </a:lnTo>
                  <a:lnTo>
                    <a:pt x="537159" y="102933"/>
                  </a:lnTo>
                  <a:lnTo>
                    <a:pt x="535317" y="102933"/>
                  </a:lnTo>
                  <a:lnTo>
                    <a:pt x="530707" y="102933"/>
                  </a:lnTo>
                  <a:lnTo>
                    <a:pt x="529450" y="102933"/>
                  </a:lnTo>
                  <a:lnTo>
                    <a:pt x="416052" y="102933"/>
                  </a:lnTo>
                  <a:lnTo>
                    <a:pt x="412318" y="106667"/>
                  </a:lnTo>
                  <a:lnTo>
                    <a:pt x="412318" y="115887"/>
                  </a:lnTo>
                  <a:lnTo>
                    <a:pt x="416052" y="119608"/>
                  </a:lnTo>
                  <a:lnTo>
                    <a:pt x="529437" y="119608"/>
                  </a:lnTo>
                  <a:lnTo>
                    <a:pt x="544563" y="119621"/>
                  </a:lnTo>
                  <a:lnTo>
                    <a:pt x="547395" y="120878"/>
                  </a:lnTo>
                  <a:lnTo>
                    <a:pt x="551484" y="124968"/>
                  </a:lnTo>
                  <a:lnTo>
                    <a:pt x="552754" y="127800"/>
                  </a:lnTo>
                  <a:lnTo>
                    <a:pt x="552754" y="134048"/>
                  </a:lnTo>
                  <a:lnTo>
                    <a:pt x="551484" y="136880"/>
                  </a:lnTo>
                  <a:lnTo>
                    <a:pt x="547395" y="140970"/>
                  </a:lnTo>
                  <a:lnTo>
                    <a:pt x="544563" y="142227"/>
                  </a:lnTo>
                  <a:lnTo>
                    <a:pt x="527939" y="142227"/>
                  </a:lnTo>
                  <a:lnTo>
                    <a:pt x="523328" y="142227"/>
                  </a:lnTo>
                  <a:lnTo>
                    <a:pt x="522058" y="142227"/>
                  </a:lnTo>
                  <a:lnTo>
                    <a:pt x="416064" y="142227"/>
                  </a:lnTo>
                  <a:lnTo>
                    <a:pt x="412330" y="145961"/>
                  </a:lnTo>
                  <a:lnTo>
                    <a:pt x="412330" y="155181"/>
                  </a:lnTo>
                  <a:lnTo>
                    <a:pt x="416064" y="158915"/>
                  </a:lnTo>
                  <a:lnTo>
                    <a:pt x="522058" y="158915"/>
                  </a:lnTo>
                  <a:lnTo>
                    <a:pt x="527939" y="158915"/>
                  </a:lnTo>
                  <a:lnTo>
                    <a:pt x="529767" y="158915"/>
                  </a:lnTo>
                  <a:lnTo>
                    <a:pt x="532561" y="160134"/>
                  </a:lnTo>
                  <a:lnTo>
                    <a:pt x="536651" y="164147"/>
                  </a:lnTo>
                  <a:lnTo>
                    <a:pt x="537946" y="166916"/>
                  </a:lnTo>
                  <a:lnTo>
                    <a:pt x="537984" y="173253"/>
                  </a:lnTo>
                  <a:lnTo>
                    <a:pt x="536689" y="176009"/>
                  </a:lnTo>
                  <a:lnTo>
                    <a:pt x="532460" y="180162"/>
                  </a:lnTo>
                  <a:lnTo>
                    <a:pt x="529539" y="181495"/>
                  </a:lnTo>
                  <a:lnTo>
                    <a:pt x="526148" y="181559"/>
                  </a:lnTo>
                  <a:lnTo>
                    <a:pt x="505841" y="181559"/>
                  </a:lnTo>
                  <a:lnTo>
                    <a:pt x="501142" y="181521"/>
                  </a:lnTo>
                  <a:lnTo>
                    <a:pt x="499872" y="181521"/>
                  </a:lnTo>
                  <a:lnTo>
                    <a:pt x="416052" y="181521"/>
                  </a:lnTo>
                  <a:lnTo>
                    <a:pt x="412318" y="185254"/>
                  </a:lnTo>
                  <a:lnTo>
                    <a:pt x="412318" y="194475"/>
                  </a:lnTo>
                  <a:lnTo>
                    <a:pt x="416052" y="198208"/>
                  </a:lnTo>
                  <a:lnTo>
                    <a:pt x="499872" y="198208"/>
                  </a:lnTo>
                  <a:lnTo>
                    <a:pt x="505752" y="198208"/>
                  </a:lnTo>
                  <a:lnTo>
                    <a:pt x="507593" y="198208"/>
                  </a:lnTo>
                  <a:lnTo>
                    <a:pt x="510387" y="199440"/>
                  </a:lnTo>
                  <a:lnTo>
                    <a:pt x="514464" y="203454"/>
                  </a:lnTo>
                  <a:lnTo>
                    <a:pt x="515759" y="206209"/>
                  </a:lnTo>
                  <a:lnTo>
                    <a:pt x="515797" y="208648"/>
                  </a:lnTo>
                  <a:lnTo>
                    <a:pt x="515797" y="209499"/>
                  </a:lnTo>
                  <a:lnTo>
                    <a:pt x="503974" y="220853"/>
                  </a:lnTo>
                  <a:lnTo>
                    <a:pt x="386791" y="220853"/>
                  </a:lnTo>
                  <a:lnTo>
                    <a:pt x="386791" y="237477"/>
                  </a:lnTo>
                  <a:lnTo>
                    <a:pt x="386791" y="271322"/>
                  </a:lnTo>
                  <a:lnTo>
                    <a:pt x="364667" y="280809"/>
                  </a:lnTo>
                  <a:lnTo>
                    <a:pt x="360718" y="283832"/>
                  </a:lnTo>
                  <a:lnTo>
                    <a:pt x="354622" y="291363"/>
                  </a:lnTo>
                  <a:lnTo>
                    <a:pt x="352463" y="295846"/>
                  </a:lnTo>
                  <a:lnTo>
                    <a:pt x="343535" y="340664"/>
                  </a:lnTo>
                  <a:lnTo>
                    <a:pt x="298615" y="340664"/>
                  </a:lnTo>
                  <a:lnTo>
                    <a:pt x="254863" y="317677"/>
                  </a:lnTo>
                  <a:lnTo>
                    <a:pt x="242557" y="308025"/>
                  </a:lnTo>
                  <a:lnTo>
                    <a:pt x="237807" y="305460"/>
                  </a:lnTo>
                  <a:lnTo>
                    <a:pt x="227622" y="301942"/>
                  </a:lnTo>
                  <a:lnTo>
                    <a:pt x="222300" y="301028"/>
                  </a:lnTo>
                  <a:lnTo>
                    <a:pt x="182626" y="301028"/>
                  </a:lnTo>
                  <a:lnTo>
                    <a:pt x="182626" y="267195"/>
                  </a:lnTo>
                  <a:lnTo>
                    <a:pt x="216954" y="242671"/>
                  </a:lnTo>
                  <a:lnTo>
                    <a:pt x="225869" y="197866"/>
                  </a:lnTo>
                  <a:lnTo>
                    <a:pt x="270827" y="197866"/>
                  </a:lnTo>
                  <a:lnTo>
                    <a:pt x="277672" y="199021"/>
                  </a:lnTo>
                  <a:lnTo>
                    <a:pt x="290525" y="203454"/>
                  </a:lnTo>
                  <a:lnTo>
                    <a:pt x="296633" y="206781"/>
                  </a:lnTo>
                  <a:lnTo>
                    <a:pt x="326872" y="230505"/>
                  </a:lnTo>
                  <a:lnTo>
                    <a:pt x="331635" y="233070"/>
                  </a:lnTo>
                  <a:lnTo>
                    <a:pt x="341807" y="236588"/>
                  </a:lnTo>
                  <a:lnTo>
                    <a:pt x="347129" y="237502"/>
                  </a:lnTo>
                  <a:lnTo>
                    <a:pt x="352463" y="237502"/>
                  </a:lnTo>
                  <a:lnTo>
                    <a:pt x="386791" y="237477"/>
                  </a:lnTo>
                  <a:lnTo>
                    <a:pt x="386791" y="220853"/>
                  </a:lnTo>
                  <a:lnTo>
                    <a:pt x="352463" y="220853"/>
                  </a:lnTo>
                  <a:lnTo>
                    <a:pt x="348843" y="220814"/>
                  </a:lnTo>
                  <a:lnTo>
                    <a:pt x="345363" y="220243"/>
                  </a:lnTo>
                  <a:lnTo>
                    <a:pt x="338874" y="217995"/>
                  </a:lnTo>
                  <a:lnTo>
                    <a:pt x="335775" y="216306"/>
                  </a:lnTo>
                  <a:lnTo>
                    <a:pt x="312254" y="197866"/>
                  </a:lnTo>
                  <a:lnTo>
                    <a:pt x="307047" y="194132"/>
                  </a:lnTo>
                  <a:lnTo>
                    <a:pt x="270332" y="181457"/>
                  </a:lnTo>
                  <a:lnTo>
                    <a:pt x="263804" y="181178"/>
                  </a:lnTo>
                  <a:lnTo>
                    <a:pt x="182638" y="181178"/>
                  </a:lnTo>
                  <a:lnTo>
                    <a:pt x="182638" y="80314"/>
                  </a:lnTo>
                  <a:lnTo>
                    <a:pt x="249593" y="80314"/>
                  </a:lnTo>
                  <a:lnTo>
                    <a:pt x="253326" y="76581"/>
                  </a:lnTo>
                  <a:lnTo>
                    <a:pt x="253326" y="67373"/>
                  </a:lnTo>
                  <a:lnTo>
                    <a:pt x="249593" y="63639"/>
                  </a:lnTo>
                  <a:lnTo>
                    <a:pt x="182613" y="63652"/>
                  </a:lnTo>
                  <a:lnTo>
                    <a:pt x="182626" y="51930"/>
                  </a:lnTo>
                  <a:lnTo>
                    <a:pt x="182460" y="43027"/>
                  </a:lnTo>
                  <a:lnTo>
                    <a:pt x="180759" y="39268"/>
                  </a:lnTo>
                  <a:lnTo>
                    <a:pt x="179324" y="36055"/>
                  </a:lnTo>
                  <a:lnTo>
                    <a:pt x="175234" y="31915"/>
                  </a:lnTo>
                  <a:lnTo>
                    <a:pt x="171069" y="27686"/>
                  </a:lnTo>
                  <a:lnTo>
                    <a:pt x="169291" y="25869"/>
                  </a:lnTo>
                  <a:lnTo>
                    <a:pt x="162331" y="22656"/>
                  </a:lnTo>
                  <a:lnTo>
                    <a:pt x="154635" y="22656"/>
                  </a:lnTo>
                  <a:lnTo>
                    <a:pt x="148374" y="22758"/>
                  </a:lnTo>
                  <a:lnTo>
                    <a:pt x="143040" y="24599"/>
                  </a:lnTo>
                  <a:lnTo>
                    <a:pt x="138633" y="27686"/>
                  </a:lnTo>
                  <a:lnTo>
                    <a:pt x="137604" y="26149"/>
                  </a:lnTo>
                  <a:lnTo>
                    <a:pt x="136436" y="24726"/>
                  </a:lnTo>
                  <a:lnTo>
                    <a:pt x="130073" y="18364"/>
                  </a:lnTo>
                  <a:lnTo>
                    <a:pt x="123075" y="15227"/>
                  </a:lnTo>
                  <a:lnTo>
                    <a:pt x="107619" y="15227"/>
                  </a:lnTo>
                  <a:lnTo>
                    <a:pt x="100622" y="18364"/>
                  </a:lnTo>
                  <a:lnTo>
                    <a:pt x="92786" y="26200"/>
                  </a:lnTo>
                  <a:lnTo>
                    <a:pt x="90589" y="29565"/>
                  </a:lnTo>
                  <a:lnTo>
                    <a:pt x="89179" y="33299"/>
                  </a:lnTo>
                  <a:lnTo>
                    <a:pt x="85407" y="31305"/>
                  </a:lnTo>
                  <a:lnTo>
                    <a:pt x="81114" y="30137"/>
                  </a:lnTo>
                  <a:lnTo>
                    <a:pt x="75311" y="30022"/>
                  </a:lnTo>
                  <a:lnTo>
                    <a:pt x="68351" y="30022"/>
                  </a:lnTo>
                  <a:lnTo>
                    <a:pt x="61429" y="33235"/>
                  </a:lnTo>
                  <a:lnTo>
                    <a:pt x="52108" y="42710"/>
                  </a:lnTo>
                  <a:lnTo>
                    <a:pt x="49199" y="48425"/>
                  </a:lnTo>
                  <a:lnTo>
                    <a:pt x="48348" y="54724"/>
                  </a:lnTo>
                  <a:lnTo>
                    <a:pt x="44970" y="53187"/>
                  </a:lnTo>
                  <a:lnTo>
                    <a:pt x="41211" y="52298"/>
                  </a:lnTo>
                  <a:lnTo>
                    <a:pt x="36017" y="52209"/>
                  </a:lnTo>
                  <a:lnTo>
                    <a:pt x="29057" y="52209"/>
                  </a:lnTo>
                  <a:lnTo>
                    <a:pt x="8775" y="164630"/>
                  </a:lnTo>
                  <a:lnTo>
                    <a:pt x="12509" y="168376"/>
                  </a:lnTo>
                  <a:lnTo>
                    <a:pt x="21717" y="168376"/>
                  </a:lnTo>
                  <a:lnTo>
                    <a:pt x="25450" y="164630"/>
                  </a:lnTo>
                  <a:lnTo>
                    <a:pt x="25412" y="80784"/>
                  </a:lnTo>
                  <a:lnTo>
                    <a:pt x="25450" y="79781"/>
                  </a:lnTo>
                  <a:lnTo>
                    <a:pt x="25412" y="80632"/>
                  </a:lnTo>
                  <a:lnTo>
                    <a:pt x="25476" y="77304"/>
                  </a:lnTo>
                  <a:lnTo>
                    <a:pt x="26809" y="74383"/>
                  </a:lnTo>
                  <a:lnTo>
                    <a:pt x="30962" y="70167"/>
                  </a:lnTo>
                  <a:lnTo>
                    <a:pt x="33731" y="68872"/>
                  </a:lnTo>
                  <a:lnTo>
                    <a:pt x="37630" y="68872"/>
                  </a:lnTo>
                  <a:lnTo>
                    <a:pt x="36779" y="68846"/>
                  </a:lnTo>
                  <a:lnTo>
                    <a:pt x="37007" y="68846"/>
                  </a:lnTo>
                  <a:lnTo>
                    <a:pt x="40068" y="68897"/>
                  </a:lnTo>
                  <a:lnTo>
                    <a:pt x="42837" y="70192"/>
                  </a:lnTo>
                  <a:lnTo>
                    <a:pt x="46837" y="74282"/>
                  </a:lnTo>
                  <a:lnTo>
                    <a:pt x="48069" y="77076"/>
                  </a:lnTo>
                  <a:lnTo>
                    <a:pt x="48069" y="78892"/>
                  </a:lnTo>
                  <a:lnTo>
                    <a:pt x="48056" y="83515"/>
                  </a:lnTo>
                  <a:lnTo>
                    <a:pt x="48056" y="168605"/>
                  </a:lnTo>
                  <a:lnTo>
                    <a:pt x="51790" y="172339"/>
                  </a:lnTo>
                  <a:lnTo>
                    <a:pt x="61010" y="172339"/>
                  </a:lnTo>
                  <a:lnTo>
                    <a:pt x="64744" y="168605"/>
                  </a:lnTo>
                  <a:lnTo>
                    <a:pt x="64744" y="84797"/>
                  </a:lnTo>
                  <a:lnTo>
                    <a:pt x="64757" y="68846"/>
                  </a:lnTo>
                  <a:lnTo>
                    <a:pt x="64719" y="58521"/>
                  </a:lnTo>
                  <a:lnTo>
                    <a:pt x="64782" y="55130"/>
                  </a:lnTo>
                  <a:lnTo>
                    <a:pt x="64960" y="54724"/>
                  </a:lnTo>
                  <a:lnTo>
                    <a:pt x="66116" y="52197"/>
                  </a:lnTo>
                  <a:lnTo>
                    <a:pt x="70256" y="47993"/>
                  </a:lnTo>
                  <a:lnTo>
                    <a:pt x="73025" y="46697"/>
                  </a:lnTo>
                  <a:lnTo>
                    <a:pt x="76936" y="46697"/>
                  </a:lnTo>
                  <a:lnTo>
                    <a:pt x="76073" y="46659"/>
                  </a:lnTo>
                  <a:lnTo>
                    <a:pt x="76301" y="46659"/>
                  </a:lnTo>
                  <a:lnTo>
                    <a:pt x="79362" y="46723"/>
                  </a:lnTo>
                  <a:lnTo>
                    <a:pt x="82130" y="48018"/>
                  </a:lnTo>
                  <a:lnTo>
                    <a:pt x="86131" y="52095"/>
                  </a:lnTo>
                  <a:lnTo>
                    <a:pt x="87274" y="54724"/>
                  </a:lnTo>
                  <a:lnTo>
                    <a:pt x="87350" y="57543"/>
                  </a:lnTo>
                  <a:lnTo>
                    <a:pt x="87350" y="61341"/>
                  </a:lnTo>
                  <a:lnTo>
                    <a:pt x="87350" y="168605"/>
                  </a:lnTo>
                  <a:lnTo>
                    <a:pt x="91084" y="172351"/>
                  </a:lnTo>
                  <a:lnTo>
                    <a:pt x="100304" y="172351"/>
                  </a:lnTo>
                  <a:lnTo>
                    <a:pt x="104038" y="168605"/>
                  </a:lnTo>
                  <a:lnTo>
                    <a:pt x="104038" y="58000"/>
                  </a:lnTo>
                  <a:lnTo>
                    <a:pt x="104038" y="56730"/>
                  </a:lnTo>
                  <a:lnTo>
                    <a:pt x="104013" y="46659"/>
                  </a:lnTo>
                  <a:lnTo>
                    <a:pt x="104051" y="43218"/>
                  </a:lnTo>
                  <a:lnTo>
                    <a:pt x="104051" y="40093"/>
                  </a:lnTo>
                  <a:lnTo>
                    <a:pt x="105308" y="37261"/>
                  </a:lnTo>
                  <a:lnTo>
                    <a:pt x="109270" y="33299"/>
                  </a:lnTo>
                  <a:lnTo>
                    <a:pt x="109397" y="33172"/>
                  </a:lnTo>
                  <a:lnTo>
                    <a:pt x="112229" y="31915"/>
                  </a:lnTo>
                  <a:lnTo>
                    <a:pt x="118465" y="31915"/>
                  </a:lnTo>
                  <a:lnTo>
                    <a:pt x="121297" y="33172"/>
                  </a:lnTo>
                  <a:lnTo>
                    <a:pt x="125387" y="37261"/>
                  </a:lnTo>
                  <a:lnTo>
                    <a:pt x="126657" y="40093"/>
                  </a:lnTo>
                  <a:lnTo>
                    <a:pt x="126657" y="49339"/>
                  </a:lnTo>
                  <a:lnTo>
                    <a:pt x="126657" y="53949"/>
                  </a:lnTo>
                  <a:lnTo>
                    <a:pt x="126657" y="55219"/>
                  </a:lnTo>
                  <a:lnTo>
                    <a:pt x="126657" y="168605"/>
                  </a:lnTo>
                  <a:lnTo>
                    <a:pt x="130390" y="172339"/>
                  </a:lnTo>
                  <a:lnTo>
                    <a:pt x="139611" y="172339"/>
                  </a:lnTo>
                  <a:lnTo>
                    <a:pt x="143332" y="168605"/>
                  </a:lnTo>
                  <a:lnTo>
                    <a:pt x="143332" y="55219"/>
                  </a:lnTo>
                  <a:lnTo>
                    <a:pt x="143332" y="49339"/>
                  </a:lnTo>
                  <a:lnTo>
                    <a:pt x="143332" y="47498"/>
                  </a:lnTo>
                  <a:lnTo>
                    <a:pt x="144564" y="44704"/>
                  </a:lnTo>
                  <a:lnTo>
                    <a:pt x="148577" y="40627"/>
                  </a:lnTo>
                  <a:lnTo>
                    <a:pt x="151345" y="39331"/>
                  </a:lnTo>
                  <a:lnTo>
                    <a:pt x="153784" y="39293"/>
                  </a:lnTo>
                  <a:lnTo>
                    <a:pt x="154635" y="39293"/>
                  </a:lnTo>
                  <a:lnTo>
                    <a:pt x="157683" y="39281"/>
                  </a:lnTo>
                  <a:lnTo>
                    <a:pt x="160439" y="40589"/>
                  </a:lnTo>
                  <a:lnTo>
                    <a:pt x="164592" y="44805"/>
                  </a:lnTo>
                  <a:lnTo>
                    <a:pt x="165925" y="47726"/>
                  </a:lnTo>
                  <a:lnTo>
                    <a:pt x="165989" y="51130"/>
                  </a:lnTo>
                  <a:lnTo>
                    <a:pt x="165976" y="67348"/>
                  </a:lnTo>
                  <a:lnTo>
                    <a:pt x="165976" y="187109"/>
                  </a:lnTo>
                  <a:lnTo>
                    <a:pt x="165950" y="191744"/>
                  </a:lnTo>
                  <a:lnTo>
                    <a:pt x="165950" y="221399"/>
                  </a:lnTo>
                  <a:lnTo>
                    <a:pt x="169684" y="225132"/>
                  </a:lnTo>
                  <a:lnTo>
                    <a:pt x="178904" y="225132"/>
                  </a:lnTo>
                  <a:lnTo>
                    <a:pt x="182626" y="221399"/>
                  </a:lnTo>
                  <a:lnTo>
                    <a:pt x="182626" y="197866"/>
                  </a:lnTo>
                  <a:lnTo>
                    <a:pt x="208864" y="197866"/>
                  </a:lnTo>
                  <a:lnTo>
                    <a:pt x="201117" y="236791"/>
                  </a:lnTo>
                  <a:lnTo>
                    <a:pt x="168300" y="254965"/>
                  </a:lnTo>
                  <a:lnTo>
                    <a:pt x="165950" y="258064"/>
                  </a:lnTo>
                  <a:lnTo>
                    <a:pt x="165950" y="301028"/>
                  </a:lnTo>
                  <a:lnTo>
                    <a:pt x="64376" y="301028"/>
                  </a:lnTo>
                  <a:lnTo>
                    <a:pt x="66268" y="301040"/>
                  </a:lnTo>
                  <a:lnTo>
                    <a:pt x="62814" y="301117"/>
                  </a:lnTo>
                  <a:lnTo>
                    <a:pt x="60985" y="294995"/>
                  </a:lnTo>
                  <a:lnTo>
                    <a:pt x="55816" y="283298"/>
                  </a:lnTo>
                  <a:lnTo>
                    <a:pt x="52565" y="277825"/>
                  </a:lnTo>
                  <a:lnTo>
                    <a:pt x="29959" y="248894"/>
                  </a:lnTo>
                  <a:lnTo>
                    <a:pt x="28270" y="245783"/>
                  </a:lnTo>
                  <a:lnTo>
                    <a:pt x="26022" y="239306"/>
                  </a:lnTo>
                  <a:lnTo>
                    <a:pt x="25438" y="235813"/>
                  </a:lnTo>
                  <a:lnTo>
                    <a:pt x="25438" y="192112"/>
                  </a:lnTo>
                  <a:lnTo>
                    <a:pt x="21717" y="188379"/>
                  </a:lnTo>
                  <a:lnTo>
                    <a:pt x="12496" y="188379"/>
                  </a:lnTo>
                  <a:lnTo>
                    <a:pt x="8763" y="192112"/>
                  </a:lnTo>
                  <a:lnTo>
                    <a:pt x="8763" y="196723"/>
                  </a:lnTo>
                  <a:lnTo>
                    <a:pt x="8763" y="237540"/>
                  </a:lnTo>
                  <a:lnTo>
                    <a:pt x="9677" y="242862"/>
                  </a:lnTo>
                  <a:lnTo>
                    <a:pt x="13195" y="253034"/>
                  </a:lnTo>
                  <a:lnTo>
                    <a:pt x="15760" y="257797"/>
                  </a:lnTo>
                  <a:lnTo>
                    <a:pt x="38544" y="286880"/>
                  </a:lnTo>
                  <a:lnTo>
                    <a:pt x="41097" y="291185"/>
                  </a:lnTo>
                  <a:lnTo>
                    <a:pt x="45199" y="300494"/>
                  </a:lnTo>
                  <a:lnTo>
                    <a:pt x="46697" y="305460"/>
                  </a:lnTo>
                  <a:lnTo>
                    <a:pt x="47053" y="307644"/>
                  </a:lnTo>
                  <a:lnTo>
                    <a:pt x="40220" y="314375"/>
                  </a:lnTo>
                  <a:lnTo>
                    <a:pt x="36995" y="321322"/>
                  </a:lnTo>
                  <a:lnTo>
                    <a:pt x="36995" y="329031"/>
                  </a:lnTo>
                  <a:lnTo>
                    <a:pt x="37071" y="333476"/>
                  </a:lnTo>
                  <a:lnTo>
                    <a:pt x="37960" y="337223"/>
                  </a:lnTo>
                  <a:lnTo>
                    <a:pt x="39497" y="340601"/>
                  </a:lnTo>
                  <a:lnTo>
                    <a:pt x="33197" y="341452"/>
                  </a:lnTo>
                  <a:lnTo>
                    <a:pt x="27482" y="344360"/>
                  </a:lnTo>
                  <a:lnTo>
                    <a:pt x="18008" y="353682"/>
                  </a:lnTo>
                  <a:lnTo>
                    <a:pt x="14782" y="360641"/>
                  </a:lnTo>
                  <a:lnTo>
                    <a:pt x="14782" y="369354"/>
                  </a:lnTo>
                  <a:lnTo>
                    <a:pt x="14795" y="367576"/>
                  </a:lnTo>
                  <a:lnTo>
                    <a:pt x="14909" y="373367"/>
                  </a:lnTo>
                  <a:lnTo>
                    <a:pt x="16065" y="377659"/>
                  </a:lnTo>
                  <a:lnTo>
                    <a:pt x="18072" y="381419"/>
                  </a:lnTo>
                  <a:lnTo>
                    <a:pt x="14325" y="382841"/>
                  </a:lnTo>
                  <a:lnTo>
                    <a:pt x="10972" y="385038"/>
                  </a:lnTo>
                  <a:lnTo>
                    <a:pt x="3149" y="392861"/>
                  </a:lnTo>
                  <a:lnTo>
                    <a:pt x="25" y="399859"/>
                  </a:lnTo>
                  <a:lnTo>
                    <a:pt x="0" y="415328"/>
                  </a:lnTo>
                  <a:lnTo>
                    <a:pt x="3136" y="422325"/>
                  </a:lnTo>
                  <a:lnTo>
                    <a:pt x="9486" y="428688"/>
                  </a:lnTo>
                  <a:lnTo>
                    <a:pt x="10909" y="429869"/>
                  </a:lnTo>
                  <a:lnTo>
                    <a:pt x="12446" y="430885"/>
                  </a:lnTo>
                  <a:lnTo>
                    <a:pt x="9372" y="435292"/>
                  </a:lnTo>
                  <a:lnTo>
                    <a:pt x="7531" y="440626"/>
                  </a:lnTo>
                  <a:lnTo>
                    <a:pt x="7404" y="447649"/>
                  </a:lnTo>
                  <a:lnTo>
                    <a:pt x="7378" y="454558"/>
                  </a:lnTo>
                  <a:lnTo>
                    <a:pt x="10617" y="461518"/>
                  </a:lnTo>
                  <a:lnTo>
                    <a:pt x="20828" y="471576"/>
                  </a:lnTo>
                  <a:lnTo>
                    <a:pt x="27800" y="474713"/>
                  </a:lnTo>
                  <a:lnTo>
                    <a:pt x="36703" y="474878"/>
                  </a:lnTo>
                  <a:lnTo>
                    <a:pt x="34798" y="474891"/>
                  </a:lnTo>
                  <a:lnTo>
                    <a:pt x="48399" y="474891"/>
                  </a:lnTo>
                  <a:lnTo>
                    <a:pt x="48399" y="534784"/>
                  </a:lnTo>
                  <a:lnTo>
                    <a:pt x="52133" y="538518"/>
                  </a:lnTo>
                  <a:lnTo>
                    <a:pt x="61353" y="538518"/>
                  </a:lnTo>
                  <a:lnTo>
                    <a:pt x="65087" y="534784"/>
                  </a:lnTo>
                  <a:lnTo>
                    <a:pt x="65087" y="474891"/>
                  </a:lnTo>
                  <a:lnTo>
                    <a:pt x="165950" y="474891"/>
                  </a:lnTo>
                  <a:lnTo>
                    <a:pt x="165950" y="508914"/>
                  </a:lnTo>
                  <a:lnTo>
                    <a:pt x="165950" y="515912"/>
                  </a:lnTo>
                  <a:lnTo>
                    <a:pt x="165950" y="534771"/>
                  </a:lnTo>
                  <a:lnTo>
                    <a:pt x="169672" y="538505"/>
                  </a:lnTo>
                  <a:lnTo>
                    <a:pt x="178892" y="538505"/>
                  </a:lnTo>
                  <a:lnTo>
                    <a:pt x="182626" y="534771"/>
                  </a:lnTo>
                  <a:lnTo>
                    <a:pt x="182626" y="530174"/>
                  </a:lnTo>
                  <a:lnTo>
                    <a:pt x="182626" y="518147"/>
                  </a:lnTo>
                  <a:lnTo>
                    <a:pt x="222605" y="510184"/>
                  </a:lnTo>
                  <a:lnTo>
                    <a:pt x="251968" y="474891"/>
                  </a:lnTo>
                  <a:lnTo>
                    <a:pt x="386803" y="474891"/>
                  </a:lnTo>
                  <a:lnTo>
                    <a:pt x="386803" y="488480"/>
                  </a:lnTo>
                  <a:lnTo>
                    <a:pt x="386816" y="486587"/>
                  </a:lnTo>
                  <a:lnTo>
                    <a:pt x="386981" y="495490"/>
                  </a:lnTo>
                  <a:lnTo>
                    <a:pt x="390118" y="502462"/>
                  </a:lnTo>
                  <a:lnTo>
                    <a:pt x="400164" y="512660"/>
                  </a:lnTo>
                  <a:lnTo>
                    <a:pt x="407136" y="515899"/>
                  </a:lnTo>
                  <a:lnTo>
                    <a:pt x="415836" y="515899"/>
                  </a:lnTo>
                  <a:lnTo>
                    <a:pt x="414045" y="515886"/>
                  </a:lnTo>
                  <a:lnTo>
                    <a:pt x="421068" y="515759"/>
                  </a:lnTo>
                  <a:lnTo>
                    <a:pt x="426402" y="513905"/>
                  </a:lnTo>
                  <a:lnTo>
                    <a:pt x="430796" y="510832"/>
                  </a:lnTo>
                  <a:lnTo>
                    <a:pt x="431825" y="512368"/>
                  </a:lnTo>
                  <a:lnTo>
                    <a:pt x="432993" y="513791"/>
                  </a:lnTo>
                  <a:lnTo>
                    <a:pt x="439356" y="520153"/>
                  </a:lnTo>
                  <a:lnTo>
                    <a:pt x="446354" y="523290"/>
                  </a:lnTo>
                  <a:lnTo>
                    <a:pt x="461810" y="523290"/>
                  </a:lnTo>
                  <a:lnTo>
                    <a:pt x="468807" y="520153"/>
                  </a:lnTo>
                  <a:lnTo>
                    <a:pt x="476656" y="512305"/>
                  </a:lnTo>
                  <a:lnTo>
                    <a:pt x="477621" y="510832"/>
                  </a:lnTo>
                  <a:lnTo>
                    <a:pt x="478853" y="508965"/>
                  </a:lnTo>
                  <a:lnTo>
                    <a:pt x="479742" y="506603"/>
                  </a:lnTo>
                  <a:lnTo>
                    <a:pt x="480263" y="505218"/>
                  </a:lnTo>
                  <a:lnTo>
                    <a:pt x="484035" y="507225"/>
                  </a:lnTo>
                  <a:lnTo>
                    <a:pt x="488315" y="508381"/>
                  </a:lnTo>
                  <a:lnTo>
                    <a:pt x="494131" y="508495"/>
                  </a:lnTo>
                  <a:lnTo>
                    <a:pt x="501040" y="508495"/>
                  </a:lnTo>
                  <a:lnTo>
                    <a:pt x="508012" y="505269"/>
                  </a:lnTo>
                  <a:lnTo>
                    <a:pt x="517321" y="495795"/>
                  </a:lnTo>
                  <a:lnTo>
                    <a:pt x="519328" y="491858"/>
                  </a:lnTo>
                  <a:lnTo>
                    <a:pt x="520242" y="490080"/>
                  </a:lnTo>
                  <a:lnTo>
                    <a:pt x="521081" y="483781"/>
                  </a:lnTo>
                  <a:lnTo>
                    <a:pt x="524471" y="485330"/>
                  </a:lnTo>
                  <a:lnTo>
                    <a:pt x="528218" y="486219"/>
                  </a:lnTo>
                  <a:lnTo>
                    <a:pt x="533412" y="486308"/>
                  </a:lnTo>
                  <a:lnTo>
                    <a:pt x="531622" y="486321"/>
                  </a:lnTo>
                  <a:lnTo>
                    <a:pt x="540372" y="486308"/>
                  </a:lnTo>
                  <a:lnTo>
                    <a:pt x="545807" y="483781"/>
                  </a:lnTo>
                  <a:lnTo>
                    <a:pt x="547293" y="483095"/>
                  </a:lnTo>
                  <a:lnTo>
                    <a:pt x="550341" y="479996"/>
                  </a:lnTo>
                  <a:lnTo>
                    <a:pt x="557352" y="472884"/>
                  </a:lnTo>
                  <a:lnTo>
                    <a:pt x="558800" y="469671"/>
                  </a:lnTo>
                  <a:lnTo>
                    <a:pt x="560489" y="465912"/>
                  </a:lnTo>
                  <a:lnTo>
                    <a:pt x="560628" y="457822"/>
                  </a:lnTo>
                  <a:lnTo>
                    <a:pt x="560628" y="306311"/>
                  </a:lnTo>
                  <a:lnTo>
                    <a:pt x="560666" y="300977"/>
                  </a:lnTo>
                  <a:lnTo>
                    <a:pt x="559752" y="295656"/>
                  </a:lnTo>
                  <a:lnTo>
                    <a:pt x="556234" y="285483"/>
                  </a:lnTo>
                  <a:lnTo>
                    <a:pt x="553669" y="280720"/>
                  </a:lnTo>
                  <a:lnTo>
                    <a:pt x="544017" y="268427"/>
                  </a:lnTo>
                  <a:lnTo>
                    <a:pt x="544017" y="306311"/>
                  </a:lnTo>
                  <a:lnTo>
                    <a:pt x="543953" y="461213"/>
                  </a:lnTo>
                  <a:lnTo>
                    <a:pt x="542620" y="464134"/>
                  </a:lnTo>
                  <a:lnTo>
                    <a:pt x="538480" y="468337"/>
                  </a:lnTo>
                  <a:lnTo>
                    <a:pt x="535698" y="469633"/>
                  </a:lnTo>
                  <a:lnTo>
                    <a:pt x="531812" y="469633"/>
                  </a:lnTo>
                  <a:lnTo>
                    <a:pt x="532434" y="469671"/>
                  </a:lnTo>
                  <a:lnTo>
                    <a:pt x="529374" y="469607"/>
                  </a:lnTo>
                  <a:lnTo>
                    <a:pt x="526605" y="468325"/>
                  </a:lnTo>
                  <a:lnTo>
                    <a:pt x="522592" y="464235"/>
                  </a:lnTo>
                  <a:lnTo>
                    <a:pt x="521373" y="461441"/>
                  </a:lnTo>
                  <a:lnTo>
                    <a:pt x="521373" y="459613"/>
                  </a:lnTo>
                  <a:lnTo>
                    <a:pt x="521373" y="455002"/>
                  </a:lnTo>
                  <a:lnTo>
                    <a:pt x="521373" y="453732"/>
                  </a:lnTo>
                  <a:lnTo>
                    <a:pt x="521373" y="369912"/>
                  </a:lnTo>
                  <a:lnTo>
                    <a:pt x="517639" y="366179"/>
                  </a:lnTo>
                  <a:lnTo>
                    <a:pt x="508419" y="366179"/>
                  </a:lnTo>
                  <a:lnTo>
                    <a:pt x="504698" y="369912"/>
                  </a:lnTo>
                  <a:lnTo>
                    <a:pt x="504698" y="453720"/>
                  </a:lnTo>
                  <a:lnTo>
                    <a:pt x="504685" y="480910"/>
                  </a:lnTo>
                  <a:lnTo>
                    <a:pt x="504723" y="479996"/>
                  </a:lnTo>
                  <a:lnTo>
                    <a:pt x="504659" y="483095"/>
                  </a:lnTo>
                  <a:lnTo>
                    <a:pt x="504545" y="483616"/>
                  </a:lnTo>
                  <a:lnTo>
                    <a:pt x="503326" y="486308"/>
                  </a:lnTo>
                  <a:lnTo>
                    <a:pt x="499173" y="490524"/>
                  </a:lnTo>
                  <a:lnTo>
                    <a:pt x="496404" y="491820"/>
                  </a:lnTo>
                  <a:lnTo>
                    <a:pt x="492506" y="491820"/>
                  </a:lnTo>
                  <a:lnTo>
                    <a:pt x="493369" y="491858"/>
                  </a:lnTo>
                  <a:lnTo>
                    <a:pt x="482079" y="475907"/>
                  </a:lnTo>
                  <a:lnTo>
                    <a:pt x="482066" y="369912"/>
                  </a:lnTo>
                  <a:lnTo>
                    <a:pt x="478332" y="366191"/>
                  </a:lnTo>
                  <a:lnTo>
                    <a:pt x="469112" y="366191"/>
                  </a:lnTo>
                  <a:lnTo>
                    <a:pt x="465391" y="369912"/>
                  </a:lnTo>
                  <a:lnTo>
                    <a:pt x="465391" y="475907"/>
                  </a:lnTo>
                  <a:lnTo>
                    <a:pt x="465391" y="481799"/>
                  </a:lnTo>
                  <a:lnTo>
                    <a:pt x="465391" y="498424"/>
                  </a:lnTo>
                  <a:lnTo>
                    <a:pt x="464121" y="501256"/>
                  </a:lnTo>
                  <a:lnTo>
                    <a:pt x="460032" y="505345"/>
                  </a:lnTo>
                  <a:lnTo>
                    <a:pt x="457200" y="506603"/>
                  </a:lnTo>
                  <a:lnTo>
                    <a:pt x="450964" y="506603"/>
                  </a:lnTo>
                  <a:lnTo>
                    <a:pt x="448132" y="505345"/>
                  </a:lnTo>
                  <a:lnTo>
                    <a:pt x="444042" y="501256"/>
                  </a:lnTo>
                  <a:lnTo>
                    <a:pt x="443128" y="499237"/>
                  </a:lnTo>
                  <a:lnTo>
                    <a:pt x="442772" y="498424"/>
                  </a:lnTo>
                  <a:lnTo>
                    <a:pt x="442772" y="489204"/>
                  </a:lnTo>
                  <a:lnTo>
                    <a:pt x="442785" y="484581"/>
                  </a:lnTo>
                  <a:lnTo>
                    <a:pt x="442785" y="369912"/>
                  </a:lnTo>
                  <a:lnTo>
                    <a:pt x="439051" y="366191"/>
                  </a:lnTo>
                  <a:lnTo>
                    <a:pt x="429831" y="366191"/>
                  </a:lnTo>
                  <a:lnTo>
                    <a:pt x="426097" y="369912"/>
                  </a:lnTo>
                  <a:lnTo>
                    <a:pt x="426097" y="483298"/>
                  </a:lnTo>
                  <a:lnTo>
                    <a:pt x="426097" y="489191"/>
                  </a:lnTo>
                  <a:lnTo>
                    <a:pt x="426097" y="491007"/>
                  </a:lnTo>
                  <a:lnTo>
                    <a:pt x="424865" y="493814"/>
                  </a:lnTo>
                  <a:lnTo>
                    <a:pt x="420865" y="497890"/>
                  </a:lnTo>
                  <a:lnTo>
                    <a:pt x="418096" y="499186"/>
                  </a:lnTo>
                  <a:lnTo>
                    <a:pt x="415023" y="499237"/>
                  </a:lnTo>
                  <a:lnTo>
                    <a:pt x="415658" y="499211"/>
                  </a:lnTo>
                  <a:lnTo>
                    <a:pt x="411772" y="499211"/>
                  </a:lnTo>
                  <a:lnTo>
                    <a:pt x="403491" y="488302"/>
                  </a:lnTo>
                  <a:lnTo>
                    <a:pt x="403491" y="487387"/>
                  </a:lnTo>
                  <a:lnTo>
                    <a:pt x="403491" y="486587"/>
                  </a:lnTo>
                  <a:lnTo>
                    <a:pt x="403491" y="408152"/>
                  </a:lnTo>
                  <a:lnTo>
                    <a:pt x="399745" y="404418"/>
                  </a:lnTo>
                  <a:lnTo>
                    <a:pt x="390537" y="404418"/>
                  </a:lnTo>
                  <a:lnTo>
                    <a:pt x="386803" y="408152"/>
                  </a:lnTo>
                  <a:lnTo>
                    <a:pt x="386803" y="458203"/>
                  </a:lnTo>
                  <a:lnTo>
                    <a:pt x="246494" y="458203"/>
                  </a:lnTo>
                  <a:lnTo>
                    <a:pt x="243230" y="458241"/>
                  </a:lnTo>
                  <a:lnTo>
                    <a:pt x="240182" y="460121"/>
                  </a:lnTo>
                  <a:lnTo>
                    <a:pt x="219595" y="493776"/>
                  </a:lnTo>
                  <a:lnTo>
                    <a:pt x="182626" y="501142"/>
                  </a:lnTo>
                  <a:lnTo>
                    <a:pt x="182626" y="474891"/>
                  </a:lnTo>
                  <a:lnTo>
                    <a:pt x="197154" y="474891"/>
                  </a:lnTo>
                  <a:lnTo>
                    <a:pt x="200901" y="471157"/>
                  </a:lnTo>
                  <a:lnTo>
                    <a:pt x="200901" y="461937"/>
                  </a:lnTo>
                  <a:lnTo>
                    <a:pt x="197154" y="458203"/>
                  </a:lnTo>
                  <a:lnTo>
                    <a:pt x="178904" y="458203"/>
                  </a:lnTo>
                  <a:lnTo>
                    <a:pt x="171907" y="458203"/>
                  </a:lnTo>
                  <a:lnTo>
                    <a:pt x="34988" y="458203"/>
                  </a:lnTo>
                  <a:lnTo>
                    <a:pt x="35890" y="458241"/>
                  </a:lnTo>
                  <a:lnTo>
                    <a:pt x="32499" y="458177"/>
                  </a:lnTo>
                  <a:lnTo>
                    <a:pt x="29578" y="456844"/>
                  </a:lnTo>
                  <a:lnTo>
                    <a:pt x="25374" y="452704"/>
                  </a:lnTo>
                  <a:lnTo>
                    <a:pt x="24079" y="449922"/>
                  </a:lnTo>
                  <a:lnTo>
                    <a:pt x="24041" y="446887"/>
                  </a:lnTo>
                  <a:lnTo>
                    <a:pt x="24104" y="443598"/>
                  </a:lnTo>
                  <a:lnTo>
                    <a:pt x="25387" y="440829"/>
                  </a:lnTo>
                  <a:lnTo>
                    <a:pt x="29476" y="436816"/>
                  </a:lnTo>
                  <a:lnTo>
                    <a:pt x="32270" y="435597"/>
                  </a:lnTo>
                  <a:lnTo>
                    <a:pt x="34099" y="435597"/>
                  </a:lnTo>
                  <a:lnTo>
                    <a:pt x="35369" y="435597"/>
                  </a:lnTo>
                  <a:lnTo>
                    <a:pt x="38709" y="435597"/>
                  </a:lnTo>
                  <a:lnTo>
                    <a:pt x="153365" y="435597"/>
                  </a:lnTo>
                  <a:lnTo>
                    <a:pt x="157099" y="431863"/>
                  </a:lnTo>
                  <a:lnTo>
                    <a:pt x="157099" y="422643"/>
                  </a:lnTo>
                  <a:lnTo>
                    <a:pt x="153365" y="418909"/>
                  </a:lnTo>
                  <a:lnTo>
                    <a:pt x="35369" y="418909"/>
                  </a:lnTo>
                  <a:lnTo>
                    <a:pt x="34099" y="418909"/>
                  </a:lnTo>
                  <a:lnTo>
                    <a:pt x="27978" y="418947"/>
                  </a:lnTo>
                  <a:lnTo>
                    <a:pt x="24853" y="418909"/>
                  </a:lnTo>
                  <a:lnTo>
                    <a:pt x="22034" y="417652"/>
                  </a:lnTo>
                  <a:lnTo>
                    <a:pt x="17945" y="413562"/>
                  </a:lnTo>
                  <a:lnTo>
                    <a:pt x="16675" y="410730"/>
                  </a:lnTo>
                  <a:lnTo>
                    <a:pt x="16649" y="407593"/>
                  </a:lnTo>
                  <a:lnTo>
                    <a:pt x="16649" y="404507"/>
                  </a:lnTo>
                  <a:lnTo>
                    <a:pt x="17919" y="401675"/>
                  </a:lnTo>
                  <a:lnTo>
                    <a:pt x="22034" y="397560"/>
                  </a:lnTo>
                  <a:lnTo>
                    <a:pt x="24853" y="396303"/>
                  </a:lnTo>
                  <a:lnTo>
                    <a:pt x="47383" y="396303"/>
                  </a:lnTo>
                  <a:lnTo>
                    <a:pt x="153377" y="396290"/>
                  </a:lnTo>
                  <a:lnTo>
                    <a:pt x="157111" y="392557"/>
                  </a:lnTo>
                  <a:lnTo>
                    <a:pt x="157111" y="383336"/>
                  </a:lnTo>
                  <a:lnTo>
                    <a:pt x="153377" y="379615"/>
                  </a:lnTo>
                  <a:lnTo>
                    <a:pt x="47383" y="379615"/>
                  </a:lnTo>
                  <a:lnTo>
                    <a:pt x="41503" y="379615"/>
                  </a:lnTo>
                  <a:lnTo>
                    <a:pt x="39662" y="379615"/>
                  </a:lnTo>
                  <a:lnTo>
                    <a:pt x="36868" y="378396"/>
                  </a:lnTo>
                  <a:lnTo>
                    <a:pt x="32791" y="374396"/>
                  </a:lnTo>
                  <a:lnTo>
                    <a:pt x="31496" y="371614"/>
                  </a:lnTo>
                  <a:lnTo>
                    <a:pt x="31457" y="369176"/>
                  </a:lnTo>
                  <a:lnTo>
                    <a:pt x="31457" y="368325"/>
                  </a:lnTo>
                  <a:lnTo>
                    <a:pt x="31457" y="367576"/>
                  </a:lnTo>
                  <a:lnTo>
                    <a:pt x="31457" y="365290"/>
                  </a:lnTo>
                  <a:lnTo>
                    <a:pt x="32766" y="362508"/>
                  </a:lnTo>
                  <a:lnTo>
                    <a:pt x="36969" y="358355"/>
                  </a:lnTo>
                  <a:lnTo>
                    <a:pt x="39890" y="357035"/>
                  </a:lnTo>
                  <a:lnTo>
                    <a:pt x="42379" y="356997"/>
                  </a:lnTo>
                  <a:lnTo>
                    <a:pt x="43294" y="356997"/>
                  </a:lnTo>
                  <a:lnTo>
                    <a:pt x="63639" y="356958"/>
                  </a:lnTo>
                  <a:lnTo>
                    <a:pt x="64046" y="356997"/>
                  </a:lnTo>
                  <a:lnTo>
                    <a:pt x="68287" y="356997"/>
                  </a:lnTo>
                  <a:lnTo>
                    <a:pt x="69557" y="356997"/>
                  </a:lnTo>
                  <a:lnTo>
                    <a:pt x="153377" y="356997"/>
                  </a:lnTo>
                  <a:lnTo>
                    <a:pt x="157111" y="353263"/>
                  </a:lnTo>
                  <a:lnTo>
                    <a:pt x="157111" y="344043"/>
                  </a:lnTo>
                  <a:lnTo>
                    <a:pt x="153377" y="340321"/>
                  </a:lnTo>
                  <a:lnTo>
                    <a:pt x="69557" y="340321"/>
                  </a:lnTo>
                  <a:lnTo>
                    <a:pt x="63677" y="340321"/>
                  </a:lnTo>
                  <a:lnTo>
                    <a:pt x="61849" y="340321"/>
                  </a:lnTo>
                  <a:lnTo>
                    <a:pt x="59042" y="339090"/>
                  </a:lnTo>
                  <a:lnTo>
                    <a:pt x="54952" y="335076"/>
                  </a:lnTo>
                  <a:lnTo>
                    <a:pt x="53670" y="332308"/>
                  </a:lnTo>
                  <a:lnTo>
                    <a:pt x="53619" y="329031"/>
                  </a:lnTo>
                  <a:lnTo>
                    <a:pt x="64554" y="317703"/>
                  </a:lnTo>
                  <a:lnTo>
                    <a:pt x="220586" y="317703"/>
                  </a:lnTo>
                  <a:lnTo>
                    <a:pt x="224078" y="318287"/>
                  </a:lnTo>
                  <a:lnTo>
                    <a:pt x="230555" y="320522"/>
                  </a:lnTo>
                  <a:lnTo>
                    <a:pt x="233654" y="322224"/>
                  </a:lnTo>
                  <a:lnTo>
                    <a:pt x="257175" y="340664"/>
                  </a:lnTo>
                  <a:lnTo>
                    <a:pt x="262382" y="344398"/>
                  </a:lnTo>
                  <a:lnTo>
                    <a:pt x="299085" y="357060"/>
                  </a:lnTo>
                  <a:lnTo>
                    <a:pt x="305625" y="357339"/>
                  </a:lnTo>
                  <a:lnTo>
                    <a:pt x="352767" y="357339"/>
                  </a:lnTo>
                  <a:lnTo>
                    <a:pt x="352894" y="357212"/>
                  </a:lnTo>
                  <a:lnTo>
                    <a:pt x="386791" y="357339"/>
                  </a:lnTo>
                  <a:lnTo>
                    <a:pt x="386791" y="380682"/>
                  </a:lnTo>
                  <a:lnTo>
                    <a:pt x="390525" y="384429"/>
                  </a:lnTo>
                  <a:lnTo>
                    <a:pt x="399745" y="384429"/>
                  </a:lnTo>
                  <a:lnTo>
                    <a:pt x="403479" y="380682"/>
                  </a:lnTo>
                  <a:lnTo>
                    <a:pt x="403479" y="350266"/>
                  </a:lnTo>
                  <a:lnTo>
                    <a:pt x="403479" y="345668"/>
                  </a:lnTo>
                  <a:lnTo>
                    <a:pt x="403479" y="344398"/>
                  </a:lnTo>
                  <a:lnTo>
                    <a:pt x="403479" y="317131"/>
                  </a:lnTo>
                  <a:lnTo>
                    <a:pt x="399745" y="313385"/>
                  </a:lnTo>
                  <a:lnTo>
                    <a:pt x="390525" y="313385"/>
                  </a:lnTo>
                  <a:lnTo>
                    <a:pt x="386791" y="317131"/>
                  </a:lnTo>
                  <a:lnTo>
                    <a:pt x="386791" y="340664"/>
                  </a:lnTo>
                  <a:lnTo>
                    <a:pt x="360553" y="340664"/>
                  </a:lnTo>
                  <a:lnTo>
                    <a:pt x="368300" y="301726"/>
                  </a:lnTo>
                  <a:lnTo>
                    <a:pt x="401129" y="283565"/>
                  </a:lnTo>
                  <a:lnTo>
                    <a:pt x="403479" y="280454"/>
                  </a:lnTo>
                  <a:lnTo>
                    <a:pt x="403479" y="237477"/>
                  </a:lnTo>
                  <a:lnTo>
                    <a:pt x="503847" y="237477"/>
                  </a:lnTo>
                  <a:lnTo>
                    <a:pt x="503974" y="237477"/>
                  </a:lnTo>
                  <a:lnTo>
                    <a:pt x="506603" y="237426"/>
                  </a:lnTo>
                  <a:lnTo>
                    <a:pt x="508431" y="243509"/>
                  </a:lnTo>
                  <a:lnTo>
                    <a:pt x="513702" y="255447"/>
                  </a:lnTo>
                  <a:lnTo>
                    <a:pt x="517080" y="261086"/>
                  </a:lnTo>
                  <a:lnTo>
                    <a:pt x="539470" y="289623"/>
                  </a:lnTo>
                  <a:lnTo>
                    <a:pt x="541172" y="292722"/>
                  </a:lnTo>
                  <a:lnTo>
                    <a:pt x="543394" y="299212"/>
                  </a:lnTo>
                  <a:lnTo>
                    <a:pt x="543991" y="302704"/>
                  </a:lnTo>
                  <a:lnTo>
                    <a:pt x="543991" y="306311"/>
                  </a:lnTo>
                  <a:lnTo>
                    <a:pt x="544017" y="268427"/>
                  </a:lnTo>
                  <a:lnTo>
                    <a:pt x="531050" y="251904"/>
                  </a:lnTo>
                  <a:lnTo>
                    <a:pt x="528396" y="247459"/>
                  </a:lnTo>
                  <a:lnTo>
                    <a:pt x="524230" y="238036"/>
                  </a:lnTo>
                  <a:lnTo>
                    <a:pt x="522732" y="233057"/>
                  </a:lnTo>
                  <a:lnTo>
                    <a:pt x="522363" y="230911"/>
                  </a:lnTo>
                  <a:lnTo>
                    <a:pt x="529247" y="224142"/>
                  </a:lnTo>
                  <a:lnTo>
                    <a:pt x="530758" y="220853"/>
                  </a:lnTo>
                  <a:lnTo>
                    <a:pt x="532472" y="217170"/>
                  </a:lnTo>
                  <a:lnTo>
                    <a:pt x="532460" y="210261"/>
                  </a:lnTo>
                  <a:lnTo>
                    <a:pt x="532358" y="205054"/>
                  </a:lnTo>
                  <a:lnTo>
                    <a:pt x="531482" y="201307"/>
                  </a:lnTo>
                  <a:lnTo>
                    <a:pt x="529932" y="197929"/>
                  </a:lnTo>
                  <a:lnTo>
                    <a:pt x="536244" y="197078"/>
                  </a:lnTo>
                  <a:lnTo>
                    <a:pt x="541959" y="194170"/>
                  </a:lnTo>
                  <a:lnTo>
                    <a:pt x="551408" y="184861"/>
                  </a:lnTo>
                  <a:lnTo>
                    <a:pt x="552932" y="181559"/>
                  </a:lnTo>
                  <a:lnTo>
                    <a:pt x="554621" y="177901"/>
                  </a:lnTo>
                  <a:lnTo>
                    <a:pt x="554532" y="165163"/>
                  </a:lnTo>
                  <a:lnTo>
                    <a:pt x="553364" y="160870"/>
                  </a:lnTo>
                  <a:lnTo>
                    <a:pt x="551370" y="157111"/>
                  </a:lnTo>
                  <a:lnTo>
                    <a:pt x="555104" y="155689"/>
                  </a:lnTo>
                  <a:lnTo>
                    <a:pt x="558469" y="153492"/>
                  </a:lnTo>
                  <a:lnTo>
                    <a:pt x="566305" y="145643"/>
                  </a:lnTo>
                  <a:lnTo>
                    <a:pt x="569429" y="138645"/>
                  </a:lnTo>
                  <a:lnTo>
                    <a:pt x="569429" y="1231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59994" y="1703565"/>
            <a:ext cx="2204720" cy="165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540385" marR="285750" indent="-185420">
              <a:lnSpc>
                <a:spcPct val="111100"/>
              </a:lnSpc>
            </a:pPr>
            <a:r>
              <a:rPr sz="12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2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3542" y="1908346"/>
            <a:ext cx="618375" cy="53851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781731" y="1703565"/>
            <a:ext cx="2204720" cy="165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641350" marR="623570" indent="-99060">
              <a:lnSpc>
                <a:spcPct val="111100"/>
              </a:lnSpc>
            </a:pPr>
            <a:r>
              <a:rPr sz="12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2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9994" y="356742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69900" marR="399415" indent="72390">
              <a:lnSpc>
                <a:spcPct val="111100"/>
              </a:lnSpc>
            </a:pP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ӘДІЛДІК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2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АПКЕРШІЛІК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81731" y="356742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801370" marR="690245" indent="-146685">
              <a:lnSpc>
                <a:spcPct val="111100"/>
              </a:lnSpc>
            </a:pPr>
            <a:r>
              <a:rPr sz="12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Ң</a:t>
            </a:r>
            <a:r>
              <a:rPr sz="12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 </a:t>
            </a:r>
            <a:r>
              <a:rPr sz="12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9994" y="541508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07670" marR="203200" indent="-134620">
              <a:lnSpc>
                <a:spcPct val="111100"/>
              </a:lnSpc>
            </a:pPr>
            <a:r>
              <a:rPr sz="1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</a:t>
            </a:r>
            <a:r>
              <a:rPr sz="12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81731" y="541508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54659" marR="212725" indent="-277495">
              <a:lnSpc>
                <a:spcPct val="111100"/>
              </a:lnSpc>
            </a:pP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2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1124" y="774308"/>
            <a:ext cx="11080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1.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Тоқаев-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тың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құрылтай-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дың</a:t>
            </a:r>
            <a:r>
              <a:rPr sz="700" spc="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«Адал</a:t>
            </a:r>
            <a:r>
              <a:rPr sz="700" spc="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адам</a:t>
            </a:r>
            <a:r>
              <a:rPr sz="700" spc="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7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Адал </a:t>
            </a:r>
            <a:r>
              <a:rPr sz="700" spc="-1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sz="7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0" dirty="0">
                <a:solidFill>
                  <a:srgbClr val="85A8B8"/>
                </a:solidFill>
                <a:latin typeface="Microsoft Sans Serif"/>
                <a:cs typeface="Microsoft Sans Serif"/>
              </a:rPr>
              <a:t>– </a:t>
            </a:r>
            <a:r>
              <a:rPr sz="7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табыс»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атты </a:t>
            </a:r>
            <a:r>
              <a:rPr sz="7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үшінші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отырысын-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да</a:t>
            </a:r>
            <a:r>
              <a:rPr sz="7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нау- </a:t>
            </a:r>
            <a:r>
              <a:rPr sz="700" spc="-1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рыз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03827" y="724306"/>
            <a:ext cx="1082675" cy="15240"/>
          </a:xfrm>
          <a:custGeom>
            <a:avLst/>
            <a:gdLst/>
            <a:ahLst/>
            <a:cxnLst/>
            <a:rect l="l" t="t" r="r" b="b"/>
            <a:pathLst>
              <a:path w="1082675" h="15240">
                <a:moveTo>
                  <a:pt x="1082179" y="0"/>
                </a:moveTo>
                <a:lnTo>
                  <a:pt x="0" y="0"/>
                </a:lnTo>
                <a:lnTo>
                  <a:pt x="0" y="15201"/>
                </a:lnTo>
                <a:lnTo>
                  <a:pt x="1082179" y="15201"/>
                </a:lnTo>
                <a:lnTo>
                  <a:pt x="1082179" y="0"/>
                </a:lnTo>
                <a:close/>
              </a:path>
            </a:pathLst>
          </a:custGeom>
          <a:solidFill>
            <a:srgbClr val="85A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001" y="1608010"/>
            <a:ext cx="5345988" cy="595199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693299" y="315555"/>
            <a:ext cx="347535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«Біртұтас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бағдарламасының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(бұдан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)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айналады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2024-202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жылында 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ұйымдарында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жұмысы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осы бағдарламаның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ұйымдастырылатын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болады.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361" y="7129848"/>
            <a:ext cx="104139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49932" y="7129848"/>
            <a:ext cx="952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347300" y="7129883"/>
            <a:ext cx="1016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40854" y="7129883"/>
            <a:ext cx="104139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096" y="315555"/>
            <a:ext cx="2979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Әрбір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процесінде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өрін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й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қалыпта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талған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қамтиды: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994" y="4361941"/>
            <a:ext cx="2232025" cy="725170"/>
          </a:xfrm>
          <a:prstGeom prst="rect">
            <a:avLst/>
          </a:prstGeom>
          <a:solidFill>
            <a:srgbClr val="00B7C9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Наурыз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95985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5241328"/>
            <a:ext cx="2232025" cy="725170"/>
          </a:xfrm>
          <a:prstGeom prst="rect">
            <a:avLst/>
          </a:prstGeom>
          <a:solidFill>
            <a:srgbClr val="8EC74E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Мамыр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6568" y="3477005"/>
            <a:ext cx="2232025" cy="730885"/>
          </a:xfrm>
          <a:prstGeom prst="rect">
            <a:avLst/>
          </a:prstGeom>
          <a:solidFill>
            <a:srgbClr val="776EB2"/>
          </a:solidFill>
        </p:spPr>
        <p:txBody>
          <a:bodyPr vert="horz" wrap="square" lIns="0" tIns="635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7150" marR="848360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6568" y="4361941"/>
            <a:ext cx="2232025" cy="725170"/>
          </a:xfrm>
          <a:prstGeom prst="rect">
            <a:avLst/>
          </a:prstGeom>
          <a:solidFill>
            <a:srgbClr val="F15F43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Сәуір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080" marR="325755">
              <a:lnSpc>
                <a:spcPct val="100000"/>
              </a:lnSpc>
            </a:pP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994" y="1728012"/>
            <a:ext cx="2232025" cy="730885"/>
          </a:xfrm>
          <a:prstGeom prst="rect">
            <a:avLst/>
          </a:prstGeom>
          <a:solidFill>
            <a:srgbClr val="F15D41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Қыркүйек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274955">
              <a:lnSpc>
                <a:spcPct val="100000"/>
              </a:lnSpc>
            </a:pP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94" y="2592070"/>
            <a:ext cx="2232025" cy="730885"/>
          </a:xfrm>
          <a:prstGeom prst="rect">
            <a:avLst/>
          </a:prstGeom>
          <a:solidFill>
            <a:srgbClr val="FDB714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Қараша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ӘДІЛДІК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ЖАУАПКЕРШІЛІК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994" y="3477005"/>
            <a:ext cx="2232025" cy="730885"/>
          </a:xfrm>
          <a:prstGeom prst="rect">
            <a:avLst/>
          </a:prstGeom>
          <a:solidFill>
            <a:srgbClr val="7B92B6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Қаңтар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55244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6568" y="2591650"/>
            <a:ext cx="2232025" cy="730885"/>
          </a:xfrm>
          <a:prstGeom prst="rect">
            <a:avLst/>
          </a:prstGeom>
          <a:solidFill>
            <a:srgbClr val="9CCC4E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Желтоқсан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L="6223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6223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6568" y="1728012"/>
            <a:ext cx="2232025" cy="730885"/>
          </a:xfrm>
          <a:prstGeom prst="rect">
            <a:avLst/>
          </a:prstGeom>
          <a:solidFill>
            <a:srgbClr val="00B7C9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95985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6568" y="5241328"/>
            <a:ext cx="2232025" cy="725170"/>
          </a:xfrm>
          <a:prstGeom prst="rect">
            <a:avLst/>
          </a:prstGeom>
          <a:solidFill>
            <a:srgbClr val="6F62A6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Маусым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50265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994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Шілде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6568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256" y="964765"/>
            <a:ext cx="1811020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Барлығы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77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сағаты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34/33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мектепішілік</a:t>
            </a: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іс-шара</a:t>
            </a: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43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296505"/>
            <a:ext cx="23298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6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айдың</a:t>
            </a:r>
            <a:r>
              <a:rPr sz="16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іс-шаралары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300" y="1175795"/>
            <a:ext cx="77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00B6C9"/>
                </a:solidFill>
                <a:latin typeface="Verdana"/>
                <a:cs typeface="Verdana"/>
              </a:rPr>
              <a:t>күнделікті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2338" y="3486555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«Менің</a:t>
            </a:r>
            <a:r>
              <a:rPr sz="100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Қазақстаным»</a:t>
            </a:r>
            <a:r>
              <a:rPr sz="100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аптасының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басында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бірінші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2338" y="3638955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4995" algn="l"/>
                <a:tab pos="1031240" algn="l"/>
                <a:tab pos="1744345" algn="l"/>
                <a:tab pos="2458085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	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	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спу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ликасының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2338" y="3791355"/>
            <a:ext cx="12661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Әнұранын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2338" y="3979696"/>
            <a:ext cx="3472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«Апта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дәйексөздері»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бүкіл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оқудан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іс-әрекетінің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лейтмотиві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мақал-мәтелдер,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spc="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даналығы,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көрнекті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2338" y="4436896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9925" algn="l"/>
                <a:tab pos="1264920" algn="l"/>
                <a:tab pos="1906905" algn="l"/>
                <a:tab pos="281559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ұлағатты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сөздері.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Аптаның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дәйексөздері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72338" y="4589296"/>
            <a:ext cx="348234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стендтерде,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Led-экрандарда,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тақталарында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орналастырылады.</a:t>
            </a:r>
            <a:endParaRPr sz="1000">
              <a:latin typeface="Microsoft Sans Serif"/>
              <a:cs typeface="Microsoft Sans Serif"/>
            </a:endParaRPr>
          </a:p>
          <a:p>
            <a:pPr marL="12700" marR="14604" algn="just">
              <a:lnSpc>
                <a:spcPct val="100000"/>
              </a:lnSpc>
              <a:spcBef>
                <a:spcPts val="2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«Қауіпсіздік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сабағы»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қозғалысы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ережелерін,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негіздерін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зерделеу,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жеке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қауіпсіздігін,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мінез-құлқын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сақтауы туралы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10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72211" y="1179472"/>
            <a:ext cx="3482975" cy="196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«Ұлттық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95" dirty="0">
                <a:solidFill>
                  <a:srgbClr val="231F20"/>
                </a:solidFill>
                <a:latin typeface="Arial"/>
                <a:cs typeface="Arial"/>
              </a:rPr>
              <a:t>ойын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100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ұлт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қазынасы»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үзіліс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асық,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оғызқұмалақ,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  <a:p>
            <a:pPr marL="12700" marR="14604" algn="just">
              <a:lnSpc>
                <a:spcPct val="100000"/>
              </a:lnSpc>
              <a:spcBef>
                <a:spcPts val="2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«Өнегелі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15 </a:t>
            </a: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минут»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баласымен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адамгершілік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15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әңгімелесуі.</a:t>
            </a:r>
            <a:endParaRPr sz="1000">
              <a:latin typeface="Microsoft Sans Serif"/>
              <a:cs typeface="Microsoft Sans Serif"/>
            </a:endParaRPr>
          </a:p>
          <a:p>
            <a:pPr marL="12700" marR="10160" algn="just">
              <a:lnSpc>
                <a:spcPct val="100000"/>
              </a:lnSpc>
              <a:spcBef>
                <a:spcPts val="285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«Үнемді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тұтыну»</a:t>
            </a:r>
            <a:r>
              <a:rPr sz="1000" b="1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суды,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тамақты,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энергияны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тұтыну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бойынша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ресурстарға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қалыптастыру: жадынамалар,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нұсқаулықтар мен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парақшалар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4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«Күй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күмбірі»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қоңыраудың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орнына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күйді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пайдалану,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үлкен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үзіліс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күй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95552" y="3482795"/>
            <a:ext cx="814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00B6C9"/>
                </a:solidFill>
                <a:latin typeface="Verdana"/>
                <a:cs typeface="Verdana"/>
              </a:rPr>
              <a:t>апта</a:t>
            </a:r>
            <a:r>
              <a:rPr sz="1200" spc="-195" dirty="0">
                <a:solidFill>
                  <a:srgbClr val="00B6C9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00B6C9"/>
                </a:solidFill>
                <a:latin typeface="Verdana"/>
                <a:cs typeface="Verdana"/>
              </a:rPr>
              <a:t>сайын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60121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8475">
              <a:lnSpc>
                <a:spcPct val="100000"/>
              </a:lnSpc>
              <a:spcBef>
                <a:spcPts val="100"/>
              </a:spcBef>
            </a:pPr>
            <a:r>
              <a:rPr sz="300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3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 </a:t>
            </a:r>
            <a:r>
              <a:rPr sz="3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</a:t>
            </a:r>
            <a:endParaRPr sz="3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3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3000" spc="-7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7129883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05421" y="7129883"/>
            <a:ext cx="1409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10" dirty="0">
                <a:solidFill>
                  <a:srgbClr val="85A8B8"/>
                </a:solidFill>
                <a:latin typeface="Microsoft Sans Serif"/>
                <a:cs typeface="Microsoft Sans Serif"/>
              </a:rPr>
              <a:t>11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2226" y="2040111"/>
            <a:ext cx="3476625" cy="3369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құзыреттердің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12700" marR="9525" algn="just">
              <a:lnSpc>
                <a:spcPct val="100000"/>
              </a:lnSpc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Аталған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оқытудың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сабақтастығын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мектепке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дейінгі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оқытудан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бастап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техникалық және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кәсіптік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деңгейлерінде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түлектердің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білім,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сипаты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Ұсынылған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 мазмұнына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кіріктіруде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алады. Бұл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дарытуда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олардың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табысты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әлеуметтенуіне,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зияткерлік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тұлғалық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дамуына,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 болашақ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азаматтарының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қалыптасуына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білім,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ұсынылған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ұйымында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оқу-тәрбие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процесін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қолдану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қажет.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сағатының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соңында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10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көлемінде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алушының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4FA03F8-5402-F449-9D05-ED81C0DE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0" y="316225"/>
            <a:ext cx="1561505" cy="461665"/>
          </a:xfrm>
        </p:spPr>
        <p:txBody>
          <a:bodyPr/>
          <a:lstStyle/>
          <a:p>
            <a:r>
              <a:rPr lang="kk-KZ" dirty="0"/>
              <a:t>Блок </a:t>
            </a:r>
            <a:r>
              <a:rPr lang="ru-RU" dirty="0"/>
              <a:t>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6344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521334" marR="191770" indent="-320675">
              <a:lnSpc>
                <a:spcPct val="100000"/>
              </a:lnSpc>
            </a:pP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МЖМББ</a:t>
            </a:r>
            <a:r>
              <a:rPr sz="1400" b="1" spc="-130" dirty="0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ү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тілетін  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нәтижелер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36356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408940" marR="394335" indent="29209">
              <a:lnSpc>
                <a:spcPct val="100000"/>
              </a:lnSpc>
            </a:pP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әре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етін  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ұйымда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тыр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344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marL="30480" marR="20955" indent="4445" algn="ctr">
              <a:lnSpc>
                <a:spcPct val="100000"/>
              </a:lnSpc>
              <a:spcBef>
                <a:spcPts val="5"/>
              </a:spcBef>
            </a:pP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Үлгілік</a:t>
            </a:r>
            <a:r>
              <a:rPr sz="1400" b="1" spc="-1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оқу 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00B6C9"/>
                </a:solidFill>
                <a:latin typeface="Arial"/>
                <a:cs typeface="Arial"/>
              </a:rPr>
              <a:t>бағдарламаларындағы </a:t>
            </a:r>
            <a:r>
              <a:rPr sz="1400" b="1" spc="-37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sz="1400" b="1" spc="-3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00B6C9"/>
                </a:solidFill>
                <a:latin typeface="Arial"/>
                <a:cs typeface="Arial"/>
              </a:rPr>
              <a:t>ма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са</a:t>
            </a:r>
            <a:r>
              <a:rPr sz="1400" b="1" spc="-40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356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Times New Roman"/>
              <a:cs typeface="Times New Roman"/>
            </a:endParaRPr>
          </a:p>
          <a:p>
            <a:pPr marL="383540">
              <a:lnSpc>
                <a:spcPct val="100000"/>
              </a:lnSpc>
            </a:pP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Сыныпта</a:t>
            </a:r>
            <a:r>
              <a:rPr sz="1400" b="1" spc="-130" dirty="0">
                <a:solidFill>
                  <a:srgbClr val="00B6C9"/>
                </a:solidFill>
                <a:latin typeface="Arial"/>
                <a:cs typeface="Arial"/>
              </a:rPr>
              <a:t>н</a:t>
            </a:r>
            <a:r>
              <a:rPr sz="1400" b="1" spc="-3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55" dirty="0">
                <a:solidFill>
                  <a:srgbClr val="00B6C9"/>
                </a:solidFill>
                <a:latin typeface="Arial"/>
                <a:cs typeface="Arial"/>
              </a:rPr>
              <a:t>тыс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344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Оқулық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6356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249554">
              <a:lnSpc>
                <a:spcPct val="100000"/>
              </a:lnSpc>
            </a:pPr>
            <a:r>
              <a:rPr sz="1400" b="1" spc="-170" dirty="0">
                <a:solidFill>
                  <a:srgbClr val="00B6C9"/>
                </a:solidFill>
                <a:latin typeface="Arial"/>
                <a:cs typeface="Arial"/>
              </a:rPr>
              <a:t>Сыны</a:t>
            </a:r>
            <a:r>
              <a:rPr sz="1400" b="1" spc="-145" dirty="0">
                <a:solidFill>
                  <a:srgbClr val="00B6C9"/>
                </a:solidFill>
                <a:latin typeface="Arial"/>
                <a:cs typeface="Arial"/>
              </a:rPr>
              <a:t>п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саға</a:t>
            </a:r>
            <a:r>
              <a:rPr sz="1400" b="1" spc="-15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тары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426018" y="2264136"/>
            <a:ext cx="5872480" cy="3883660"/>
            <a:chOff x="2426018" y="2264136"/>
            <a:chExt cx="5872480" cy="3883660"/>
          </a:xfrm>
        </p:grpSpPr>
        <p:sp>
          <p:nvSpPr>
            <p:cNvPr id="12" name="object 12"/>
            <p:cNvSpPr/>
            <p:nvPr/>
          </p:nvSpPr>
          <p:spPr>
            <a:xfrm>
              <a:off x="4074024" y="4018897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246" y="0"/>
                  </a:moveTo>
                  <a:lnTo>
                    <a:pt x="120654" y="7597"/>
                  </a:lnTo>
                  <a:lnTo>
                    <a:pt x="75603" y="29156"/>
                  </a:lnTo>
                  <a:lnTo>
                    <a:pt x="38993" y="62422"/>
                  </a:lnTo>
                  <a:lnTo>
                    <a:pt x="13462" y="104584"/>
                  </a:lnTo>
                  <a:lnTo>
                    <a:pt x="917" y="153345"/>
                  </a:lnTo>
                  <a:lnTo>
                    <a:pt x="0" y="170281"/>
                  </a:lnTo>
                  <a:lnTo>
                    <a:pt x="0" y="171246"/>
                  </a:lnTo>
                  <a:lnTo>
                    <a:pt x="7586" y="221838"/>
                  </a:lnTo>
                  <a:lnTo>
                    <a:pt x="29143" y="266879"/>
                  </a:lnTo>
                  <a:lnTo>
                    <a:pt x="62409" y="303487"/>
                  </a:lnTo>
                  <a:lnTo>
                    <a:pt x="104571" y="329018"/>
                  </a:lnTo>
                  <a:lnTo>
                    <a:pt x="154049" y="341636"/>
                  </a:lnTo>
                  <a:lnTo>
                    <a:pt x="171246" y="342480"/>
                  </a:lnTo>
                  <a:lnTo>
                    <a:pt x="188436" y="341636"/>
                  </a:lnTo>
                  <a:lnTo>
                    <a:pt x="237909" y="329018"/>
                  </a:lnTo>
                  <a:lnTo>
                    <a:pt x="270225" y="310832"/>
                  </a:lnTo>
                  <a:lnTo>
                    <a:pt x="171246" y="310832"/>
                  </a:lnTo>
                  <a:lnTo>
                    <a:pt x="127121" y="303717"/>
                  </a:lnTo>
                  <a:lnTo>
                    <a:pt x="88800" y="283903"/>
                  </a:lnTo>
                  <a:lnTo>
                    <a:pt x="58581" y="253688"/>
                  </a:lnTo>
                  <a:lnTo>
                    <a:pt x="38764" y="215370"/>
                  </a:lnTo>
                  <a:lnTo>
                    <a:pt x="31648" y="171246"/>
                  </a:lnTo>
                  <a:lnTo>
                    <a:pt x="31661" y="170281"/>
                  </a:lnTo>
                  <a:lnTo>
                    <a:pt x="39006" y="126433"/>
                  </a:lnTo>
                  <a:lnTo>
                    <a:pt x="58906" y="88376"/>
                  </a:lnTo>
                  <a:lnTo>
                    <a:pt x="89091" y="58381"/>
                  </a:lnTo>
                  <a:lnTo>
                    <a:pt x="127294" y="38719"/>
                  </a:lnTo>
                  <a:lnTo>
                    <a:pt x="171246" y="31661"/>
                  </a:lnTo>
                  <a:lnTo>
                    <a:pt x="270225" y="31661"/>
                  </a:lnTo>
                  <a:lnTo>
                    <a:pt x="266871" y="29156"/>
                  </a:lnTo>
                  <a:lnTo>
                    <a:pt x="221826" y="7597"/>
                  </a:lnTo>
                  <a:lnTo>
                    <a:pt x="188436" y="848"/>
                  </a:lnTo>
                  <a:lnTo>
                    <a:pt x="171246" y="0"/>
                  </a:lnTo>
                  <a:close/>
                </a:path>
                <a:path w="342900" h="342900">
                  <a:moveTo>
                    <a:pt x="270225" y="31661"/>
                  </a:moveTo>
                  <a:lnTo>
                    <a:pt x="171246" y="31661"/>
                  </a:lnTo>
                  <a:lnTo>
                    <a:pt x="215192" y="38719"/>
                  </a:lnTo>
                  <a:lnTo>
                    <a:pt x="253391" y="58381"/>
                  </a:lnTo>
                  <a:lnTo>
                    <a:pt x="283575" y="88376"/>
                  </a:lnTo>
                  <a:lnTo>
                    <a:pt x="303474" y="126433"/>
                  </a:lnTo>
                  <a:lnTo>
                    <a:pt x="310819" y="170281"/>
                  </a:lnTo>
                  <a:lnTo>
                    <a:pt x="310832" y="171246"/>
                  </a:lnTo>
                  <a:lnTo>
                    <a:pt x="303716" y="215370"/>
                  </a:lnTo>
                  <a:lnTo>
                    <a:pt x="283899" y="253688"/>
                  </a:lnTo>
                  <a:lnTo>
                    <a:pt x="253683" y="283903"/>
                  </a:lnTo>
                  <a:lnTo>
                    <a:pt x="215365" y="303717"/>
                  </a:lnTo>
                  <a:lnTo>
                    <a:pt x="171246" y="310832"/>
                  </a:lnTo>
                  <a:lnTo>
                    <a:pt x="270225" y="310832"/>
                  </a:lnTo>
                  <a:lnTo>
                    <a:pt x="303476" y="280071"/>
                  </a:lnTo>
                  <a:lnTo>
                    <a:pt x="329018" y="237921"/>
                  </a:lnTo>
                  <a:lnTo>
                    <a:pt x="341645" y="188444"/>
                  </a:lnTo>
                  <a:lnTo>
                    <a:pt x="342493" y="171246"/>
                  </a:lnTo>
                  <a:lnTo>
                    <a:pt x="342480" y="170281"/>
                  </a:lnTo>
                  <a:lnTo>
                    <a:pt x="334822" y="120441"/>
                  </a:lnTo>
                  <a:lnTo>
                    <a:pt x="313331" y="75615"/>
                  </a:lnTo>
                  <a:lnTo>
                    <a:pt x="280060" y="39006"/>
                  </a:lnTo>
                  <a:lnTo>
                    <a:pt x="270225" y="31661"/>
                  </a:lnTo>
                  <a:close/>
                </a:path>
              </a:pathLst>
            </a:custGeom>
            <a:solidFill>
              <a:srgbClr val="B19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05680" y="4050553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85" y="0"/>
                  </a:moveTo>
                  <a:lnTo>
                    <a:pt x="95638" y="7059"/>
                  </a:lnTo>
                  <a:lnTo>
                    <a:pt x="57436" y="26724"/>
                  </a:lnTo>
                  <a:lnTo>
                    <a:pt x="27248" y="56721"/>
                  </a:lnTo>
                  <a:lnTo>
                    <a:pt x="7346" y="94777"/>
                  </a:lnTo>
                  <a:lnTo>
                    <a:pt x="0" y="139585"/>
                  </a:lnTo>
                  <a:lnTo>
                    <a:pt x="7116" y="183710"/>
                  </a:lnTo>
                  <a:lnTo>
                    <a:pt x="26932" y="222032"/>
                  </a:lnTo>
                  <a:lnTo>
                    <a:pt x="57149" y="252250"/>
                  </a:lnTo>
                  <a:lnTo>
                    <a:pt x="95466" y="272067"/>
                  </a:lnTo>
                  <a:lnTo>
                    <a:pt x="139585" y="279184"/>
                  </a:lnTo>
                  <a:lnTo>
                    <a:pt x="183704" y="272067"/>
                  </a:lnTo>
                  <a:lnTo>
                    <a:pt x="222022" y="252250"/>
                  </a:lnTo>
                  <a:lnTo>
                    <a:pt x="252238" y="222032"/>
                  </a:lnTo>
                  <a:lnTo>
                    <a:pt x="272055" y="183710"/>
                  </a:lnTo>
                  <a:lnTo>
                    <a:pt x="279171" y="138620"/>
                  </a:lnTo>
                  <a:lnTo>
                    <a:pt x="271824" y="94777"/>
                  </a:lnTo>
                  <a:lnTo>
                    <a:pt x="251922" y="56721"/>
                  </a:lnTo>
                  <a:lnTo>
                    <a:pt x="221735" y="26724"/>
                  </a:lnTo>
                  <a:lnTo>
                    <a:pt x="183532" y="7059"/>
                  </a:lnTo>
                  <a:lnTo>
                    <a:pt x="139585" y="0"/>
                  </a:lnTo>
                  <a:close/>
                </a:path>
              </a:pathLst>
            </a:custGeom>
            <a:solidFill>
              <a:srgbClr val="EDE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0333" y="2961723"/>
              <a:ext cx="223342" cy="223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18672" y="2930094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19">
                  <a:moveTo>
                    <a:pt x="143332" y="0"/>
                  </a:moveTo>
                  <a:lnTo>
                    <a:pt x="88449" y="10826"/>
                  </a:lnTo>
                  <a:lnTo>
                    <a:pt x="41986" y="41960"/>
                  </a:lnTo>
                  <a:lnTo>
                    <a:pt x="10839" y="88425"/>
                  </a:lnTo>
                  <a:lnTo>
                    <a:pt x="0" y="143319"/>
                  </a:lnTo>
                  <a:lnTo>
                    <a:pt x="2752" y="171495"/>
                  </a:lnTo>
                  <a:lnTo>
                    <a:pt x="24003" y="222790"/>
                  </a:lnTo>
                  <a:lnTo>
                    <a:pt x="63854" y="262643"/>
                  </a:lnTo>
                  <a:lnTo>
                    <a:pt x="115148" y="283897"/>
                  </a:lnTo>
                  <a:lnTo>
                    <a:pt x="143332" y="286651"/>
                  </a:lnTo>
                  <a:lnTo>
                    <a:pt x="171515" y="283897"/>
                  </a:lnTo>
                  <a:lnTo>
                    <a:pt x="198216" y="275807"/>
                  </a:lnTo>
                  <a:lnTo>
                    <a:pt x="222815" y="262643"/>
                  </a:lnTo>
                  <a:lnTo>
                    <a:pt x="232127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46"/>
                  </a:lnTo>
                  <a:lnTo>
                    <a:pt x="64369" y="64346"/>
                  </a:lnTo>
                  <a:lnTo>
                    <a:pt x="99866" y="40411"/>
                  </a:lnTo>
                  <a:lnTo>
                    <a:pt x="143332" y="31635"/>
                  </a:lnTo>
                  <a:lnTo>
                    <a:pt x="232128" y="31635"/>
                  </a:lnTo>
                  <a:lnTo>
                    <a:pt x="222815" y="23981"/>
                  </a:lnTo>
                  <a:lnTo>
                    <a:pt x="198216" y="10826"/>
                  </a:lnTo>
                  <a:lnTo>
                    <a:pt x="171515" y="2748"/>
                  </a:lnTo>
                  <a:lnTo>
                    <a:pt x="143332" y="0"/>
                  </a:lnTo>
                  <a:close/>
                </a:path>
                <a:path w="287020" h="287019">
                  <a:moveTo>
                    <a:pt x="232128" y="31635"/>
                  </a:moveTo>
                  <a:lnTo>
                    <a:pt x="143332" y="31635"/>
                  </a:lnTo>
                  <a:lnTo>
                    <a:pt x="186792" y="40411"/>
                  </a:lnTo>
                  <a:lnTo>
                    <a:pt x="222289" y="64346"/>
                  </a:lnTo>
                  <a:lnTo>
                    <a:pt x="246225" y="9984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27" y="254990"/>
                  </a:lnTo>
                  <a:lnTo>
                    <a:pt x="262664" y="222790"/>
                  </a:lnTo>
                  <a:lnTo>
                    <a:pt x="283901" y="171495"/>
                  </a:lnTo>
                  <a:lnTo>
                    <a:pt x="286651" y="143319"/>
                  </a:lnTo>
                  <a:lnTo>
                    <a:pt x="283901" y="115128"/>
                  </a:lnTo>
                  <a:lnTo>
                    <a:pt x="275820" y="88425"/>
                  </a:lnTo>
                  <a:lnTo>
                    <a:pt x="262664" y="63829"/>
                  </a:lnTo>
                  <a:lnTo>
                    <a:pt x="244690" y="41960"/>
                  </a:lnTo>
                  <a:lnTo>
                    <a:pt x="232128" y="31635"/>
                  </a:lnTo>
                  <a:close/>
                </a:path>
              </a:pathLst>
            </a:custGeom>
            <a:solidFill>
              <a:srgbClr val="624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0333" y="5195210"/>
              <a:ext cx="223342" cy="223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018" y="2264136"/>
              <a:ext cx="5871971" cy="38831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8672" y="5163566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20">
                  <a:moveTo>
                    <a:pt x="143332" y="0"/>
                  </a:moveTo>
                  <a:lnTo>
                    <a:pt x="88449" y="10831"/>
                  </a:lnTo>
                  <a:lnTo>
                    <a:pt x="41986" y="41960"/>
                  </a:lnTo>
                  <a:lnTo>
                    <a:pt x="10839" y="88434"/>
                  </a:lnTo>
                  <a:lnTo>
                    <a:pt x="0" y="143319"/>
                  </a:lnTo>
                  <a:lnTo>
                    <a:pt x="2752" y="171497"/>
                  </a:lnTo>
                  <a:lnTo>
                    <a:pt x="24003" y="222800"/>
                  </a:lnTo>
                  <a:lnTo>
                    <a:pt x="63854" y="262652"/>
                  </a:lnTo>
                  <a:lnTo>
                    <a:pt x="115148" y="283888"/>
                  </a:lnTo>
                  <a:lnTo>
                    <a:pt x="143332" y="286639"/>
                  </a:lnTo>
                  <a:lnTo>
                    <a:pt x="171515" y="283888"/>
                  </a:lnTo>
                  <a:lnTo>
                    <a:pt x="198216" y="275807"/>
                  </a:lnTo>
                  <a:lnTo>
                    <a:pt x="222815" y="262652"/>
                  </a:lnTo>
                  <a:lnTo>
                    <a:pt x="232139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56"/>
                  </a:lnTo>
                  <a:lnTo>
                    <a:pt x="64369" y="64355"/>
                  </a:lnTo>
                  <a:lnTo>
                    <a:pt x="99866" y="40415"/>
                  </a:lnTo>
                  <a:lnTo>
                    <a:pt x="143332" y="31635"/>
                  </a:lnTo>
                  <a:lnTo>
                    <a:pt x="232124" y="31635"/>
                  </a:lnTo>
                  <a:lnTo>
                    <a:pt x="222815" y="23986"/>
                  </a:lnTo>
                  <a:lnTo>
                    <a:pt x="198216" y="10831"/>
                  </a:lnTo>
                  <a:lnTo>
                    <a:pt x="171515" y="2750"/>
                  </a:lnTo>
                  <a:lnTo>
                    <a:pt x="143332" y="0"/>
                  </a:lnTo>
                  <a:close/>
                </a:path>
                <a:path w="287020" h="287020">
                  <a:moveTo>
                    <a:pt x="232124" y="31635"/>
                  </a:moveTo>
                  <a:lnTo>
                    <a:pt x="143332" y="31635"/>
                  </a:lnTo>
                  <a:lnTo>
                    <a:pt x="186792" y="40415"/>
                  </a:lnTo>
                  <a:lnTo>
                    <a:pt x="222289" y="64355"/>
                  </a:lnTo>
                  <a:lnTo>
                    <a:pt x="246225" y="9985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39" y="254990"/>
                  </a:lnTo>
                  <a:lnTo>
                    <a:pt x="262664" y="222800"/>
                  </a:lnTo>
                  <a:lnTo>
                    <a:pt x="283901" y="171497"/>
                  </a:lnTo>
                  <a:lnTo>
                    <a:pt x="286651" y="143319"/>
                  </a:lnTo>
                  <a:lnTo>
                    <a:pt x="283901" y="115136"/>
                  </a:lnTo>
                  <a:lnTo>
                    <a:pt x="275820" y="88434"/>
                  </a:lnTo>
                  <a:lnTo>
                    <a:pt x="262664" y="63836"/>
                  </a:lnTo>
                  <a:lnTo>
                    <a:pt x="244690" y="41960"/>
                  </a:lnTo>
                  <a:lnTo>
                    <a:pt x="232124" y="31635"/>
                  </a:lnTo>
                  <a:close/>
                </a:path>
              </a:pathLst>
            </a:custGeom>
            <a:solidFill>
              <a:srgbClr val="008A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328158" y="4054780"/>
            <a:ext cx="55372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>
              <a:lnSpc>
                <a:spcPct val="106500"/>
              </a:lnSpc>
              <a:spcBef>
                <a:spcPts val="100"/>
              </a:spcBef>
            </a:pP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ӘДІЛДІ</a:t>
            </a:r>
            <a:r>
              <a:rPr sz="700" spc="-160" dirty="0">
                <a:solidFill>
                  <a:srgbClr val="004E80"/>
                </a:solidFill>
                <a:latin typeface="Microsoft Sans Serif"/>
                <a:cs typeface="Microsoft Sans Serif"/>
              </a:rPr>
              <a:t>К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</a:t>
            </a: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ЖАУАПКЕРШІЛІК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7129883"/>
            <a:ext cx="1562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12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86625" y="7129883"/>
            <a:ext cx="1593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13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61390" y="4063720"/>
            <a:ext cx="33528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" marR="5080" indent="-45085">
              <a:lnSpc>
                <a:spcPct val="106500"/>
              </a:lnSpc>
              <a:spcBef>
                <a:spcPts val="100"/>
              </a:spcBef>
            </a:pP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ЗА</a:t>
            </a:r>
            <a:r>
              <a:rPr sz="700" spc="-180" dirty="0">
                <a:solidFill>
                  <a:srgbClr val="004E80"/>
                </a:solidFill>
                <a:latin typeface="Microsoft Sans Serif"/>
                <a:cs typeface="Microsoft Sans Serif"/>
              </a:rPr>
              <a:t>Ң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</a:t>
            </a: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ТӘРТІП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69706" y="2948526"/>
            <a:ext cx="41910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6500"/>
              </a:lnSpc>
              <a:spcBef>
                <a:spcPts val="100"/>
              </a:spcBef>
            </a:pPr>
            <a:r>
              <a:rPr sz="700" spc="-110" dirty="0">
                <a:solidFill>
                  <a:srgbClr val="004E80"/>
                </a:solidFill>
                <a:latin typeface="Microsoft Sans Serif"/>
                <a:cs typeface="Microsoft Sans Serif"/>
              </a:rPr>
              <a:t>БІРЛІ</a:t>
            </a: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К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ЫНТЫМАҚ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7801" y="2886383"/>
            <a:ext cx="495934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ТӘУЕЛСІЗДІК </a:t>
            </a:r>
            <a:r>
              <a:rPr sz="700" spc="-140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20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</a:t>
            </a:r>
            <a:r>
              <a:rPr sz="700" spc="-17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65" dirty="0">
                <a:solidFill>
                  <a:srgbClr val="004E80"/>
                </a:solidFill>
                <a:latin typeface="Microsoft Sans Serif"/>
                <a:cs typeface="Microsoft Sans Serif"/>
              </a:rPr>
              <a:t>ОТАНШЫЛДЫҚ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2670" y="5139257"/>
            <a:ext cx="486409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ЕҢБЕКҚОРЛЫҚ  </a:t>
            </a:r>
            <a:r>
              <a:rPr sz="700" spc="-21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</a:t>
            </a:r>
            <a:r>
              <a:rPr sz="700" spc="-180" dirty="0">
                <a:solidFill>
                  <a:srgbClr val="004E80"/>
                </a:solidFill>
                <a:latin typeface="Microsoft Sans Serif"/>
                <a:cs typeface="Microsoft Sans Serif"/>
              </a:rPr>
              <a:t>Е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КӘСІБИ  </a:t>
            </a:r>
            <a:r>
              <a:rPr sz="700" spc="-100" dirty="0">
                <a:solidFill>
                  <a:srgbClr val="004E80"/>
                </a:solidFill>
                <a:latin typeface="Microsoft Sans Serif"/>
                <a:cs typeface="Microsoft Sans Serif"/>
              </a:rPr>
              <a:t>БІЛІКТІЛІК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15531" y="5130405"/>
            <a:ext cx="527685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50" dirty="0">
                <a:solidFill>
                  <a:srgbClr val="004E80"/>
                </a:solidFill>
                <a:latin typeface="Microsoft Sans Serif"/>
                <a:cs typeface="Microsoft Sans Serif"/>
              </a:rPr>
              <a:t>ЖАСАМПАЗДЫҚ  </a:t>
            </a:r>
            <a:r>
              <a:rPr sz="700" spc="-20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</a:t>
            </a:r>
            <a:r>
              <a:rPr sz="700" spc="-17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60" dirty="0">
                <a:solidFill>
                  <a:srgbClr val="004E80"/>
                </a:solidFill>
                <a:latin typeface="Microsoft Sans Serif"/>
                <a:cs typeface="Microsoft Sans Serif"/>
              </a:rPr>
              <a:t>ЖАҢАШЫЛДЫҚ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 rot="2700000">
            <a:off x="4588995" y="2602682"/>
            <a:ext cx="647506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ҰЛ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spc="-120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10" dirty="0">
                <a:solidFill>
                  <a:srgbClr val="0072BB"/>
                </a:solidFill>
                <a:latin typeface="Calibri"/>
                <a:cs typeface="Calibri"/>
              </a:rPr>
              <a:t>Ү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ДД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Е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5553229" y="2602111"/>
            <a:ext cx="516079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АДАЛ</a:t>
            </a:r>
            <a:r>
              <a:rPr sz="750" spc="-2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ЕҢБЕК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6928396" y="3571646"/>
            <a:ext cx="278704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7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Л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2700000">
            <a:off x="6796424" y="4673334"/>
            <a:ext cx="521068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НН</a:t>
            </a:r>
            <a:r>
              <a:rPr sz="750" spc="-60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В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Ц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2700000">
            <a:off x="5489494" y="5675610"/>
            <a:ext cx="662576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Ж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С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П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З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Д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2700000">
            <a:off x="3340646" y="3661500"/>
            <a:ext cx="73991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-60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Ғ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Ғ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З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Е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4633572" y="5881023"/>
            <a:ext cx="14802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К</a:t>
            </a:r>
            <a:r>
              <a:rPr sz="750" spc="-65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8900000">
            <a:off x="4657309" y="5636388"/>
            <a:ext cx="589823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ММ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У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Н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10" dirty="0">
                <a:solidFill>
                  <a:srgbClr val="0072BB"/>
                </a:solidFill>
                <a:latin typeface="Calibri"/>
                <a:cs typeface="Calibri"/>
              </a:rPr>
              <a:t>К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Ц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3578641" y="4611005"/>
            <a:ext cx="290033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АР</a:t>
            </a: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-</a:t>
            </a: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Ұ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44FF4C-6775-FED0-0390-D7E1ACD30567}"/>
              </a:ext>
            </a:extLst>
          </p:cNvPr>
          <p:cNvSpPr txBox="1"/>
          <p:nvPr/>
        </p:nvSpPr>
        <p:spPr>
          <a:xfrm>
            <a:off x="347300" y="371625"/>
            <a:ext cx="5347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БІЛІМ БЕРУ МАЗМҰНЫ АРҚЫЛЫ ҚҰНДЫЛЫҚТАРДЫ ДАРЫТУ ПРОЦЕСІ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5692</Words>
  <Application>Microsoft Office PowerPoint</Application>
  <PresentationFormat>Произвольный</PresentationFormat>
  <Paragraphs>1144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Microsoft YaHei UI</vt:lpstr>
      <vt:lpstr>Arial</vt:lpstr>
      <vt:lpstr>Calibri</vt:lpstr>
      <vt:lpstr>Microsoft Sans Serif</vt:lpstr>
      <vt:lpstr>Roboto Lt</vt:lpstr>
      <vt:lpstr>Tahoma</vt:lpstr>
      <vt:lpstr>Times New Roman</vt:lpstr>
      <vt:lpstr>Verdana</vt:lpstr>
      <vt:lpstr>Office Theme</vt:lpstr>
      <vt:lpstr>Презентация PowerPoint</vt:lpstr>
      <vt:lpstr>Презентация PowerPoint</vt:lpstr>
      <vt:lpstr>Мазмұны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«ҚАМҚОР» ЖОБАСЫ</vt:lpstr>
      <vt:lpstr>Презентация PowerPoint</vt:lpstr>
      <vt:lpstr>«ЕҢБЕГІ АДАЛ – ЖАС  ӨРЕН» ЖОБАСЫ</vt:lpstr>
      <vt:lpstr>Презентация PowerPoint</vt:lpstr>
      <vt:lpstr>Презентация PowerPoint</vt:lpstr>
      <vt:lpstr>«SMART BALA»  ЖОБАСЫ</vt:lpstr>
      <vt:lpstr>«ШАБЫТ» ЖОБАСЫ</vt:lpstr>
      <vt:lpstr>Презентация PowerPoint</vt:lpstr>
      <vt:lpstr>Презентация PowerPoint</vt:lpstr>
      <vt:lpstr>Презентация PowerPoint</vt:lpstr>
      <vt:lpstr>«ҰШҚЫР ОЙ АЛАҢЫ»  ЖОБАСЫ</vt:lpstr>
      <vt:lpstr>Презентация PowerPoint</vt:lpstr>
      <vt:lpstr>«БАЛАЛАР  КІТАПХАНАСЫ»  ЖОБАСЫ</vt:lpstr>
      <vt:lpstr>Презентация PowerPoint</vt:lpstr>
      <vt:lpstr>АТА-АНАЛАРДЫ  ПЕДАГОГИКАЛЫҚ  ҚОЛДАУ ОРТАЛЫҒЫ</vt:lpstr>
      <vt:lpstr>Презентация PowerPoint</vt:lpstr>
      <vt:lpstr>Презентация PowerPoint</vt:lpstr>
      <vt:lpstr>АЛДЫН АЛУ  ШАРАЛАРЫ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BIRTUTAS_TARBIE_KAZ.indd</dc:title>
  <cp:lastModifiedBy>Дамир Мажитов</cp:lastModifiedBy>
  <cp:revision>15</cp:revision>
  <dcterms:created xsi:type="dcterms:W3CDTF">2024-08-12T05:35:49Z</dcterms:created>
  <dcterms:modified xsi:type="dcterms:W3CDTF">2024-08-19T08:20:37Z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2024-06-11T00:00:00Z</vt:filetime>
  </property>
  <property fmtid="{D5CDD505-2E9C-101B-9397-08002B2CF9AE}" pid="3" name="Creator">
    <vt:lpwstr>Adobe InDesign 19.4 (Windows)</vt:lpwstr>
  </property>
  <property fmtid="{D5CDD505-2E9C-101B-9397-08002B2CF9AE}" pid="4" name="LastSaved">
    <vt:filetime>2024-08-12T00:00:00Z</vt:filetime>
  </property>
</Properties>
</file>