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5" r:id="rId2"/>
    <p:sldId id="471" r:id="rId3"/>
    <p:sldId id="497" r:id="rId4"/>
    <p:sldId id="498" r:id="rId5"/>
    <p:sldId id="489" r:id="rId6"/>
    <p:sldId id="499" r:id="rId7"/>
    <p:sldId id="269" r:id="rId8"/>
    <p:sldId id="270" r:id="rId9"/>
    <p:sldId id="271" r:id="rId10"/>
    <p:sldId id="443" r:id="rId11"/>
    <p:sldId id="275" r:id="rId12"/>
    <p:sldId id="262" r:id="rId13"/>
    <p:sldId id="280" r:id="rId14"/>
    <p:sldId id="494" r:id="rId15"/>
    <p:sldId id="495" r:id="rId16"/>
    <p:sldId id="493" r:id="rId17"/>
    <p:sldId id="487" r:id="rId18"/>
    <p:sldId id="496" r:id="rId19"/>
    <p:sldId id="440" r:id="rId20"/>
    <p:sldId id="383" r:id="rId21"/>
    <p:sldId id="442" r:id="rId22"/>
    <p:sldId id="481" r:id="rId23"/>
    <p:sldId id="371" r:id="rId24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DA"/>
    <a:srgbClr val="46A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244" autoAdjust="0"/>
  </p:normalViewPr>
  <p:slideViewPr>
    <p:cSldViewPr snapToGrid="0">
      <p:cViewPr>
        <p:scale>
          <a:sx n="89" d="100"/>
          <a:sy n="89" d="100"/>
        </p:scale>
        <p:origin x="-139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D1042-DBEF-44B2-B931-AF3413CA9894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41603-598A-4A13-9193-EAEFDE8AD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6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41603-598A-4A13-9193-EAEFDE8ADD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4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41603-598A-4A13-9193-EAEFDE8ADD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9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41603-598A-4A13-9193-EAEFDE8ADD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0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41603-598A-4A13-9193-EAEFDE8ADD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9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D2E877-D295-382F-2A9D-9E1E5540C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5064045-7EAA-8AA5-9661-776D26A7E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8E8159-939D-BFA1-1C40-3DB20193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B64E14-A714-A277-061B-755AE20C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C06008-BC44-E80D-D39C-153B2FE3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3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B96D82-FEBC-090E-35C3-4E3986D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DDCCF66-5125-EFA3-16F0-F523003A4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BEF0A4-5C89-3FF3-60BE-1CB5B92E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BCA213-0D73-B0A5-477F-C3A933FE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28E298-C028-340B-91EE-43094049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7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71AE9CD-64D9-FE1A-5454-3E110A085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A98D9CC-5BC9-74B4-DC50-82361B184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F69E7B-2750-6DF8-7D63-D2DD972F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3CD337-D434-202B-A40C-C87DD78D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3F847C-AD65-9152-7DF0-CA228AC8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4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27170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F352C3-0B11-3390-9D54-AC608198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DC752C-1630-A834-72B6-C1917AD18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C212B9-BA38-3A9C-DADF-1D88B386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AF52A94-71FE-A9CD-DED7-CFBE0A20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E51418-83CF-3307-34EF-188073F0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6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0078C1-EAB3-0572-BB3A-06696394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EFEA923-CCF8-2E8D-FE85-286E60AF0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64DC93-C51E-B065-626C-39431A95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9023CE-74C9-1A2F-2D8E-0D1A7FCB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2B1253-0A03-F7F7-1B6C-CF93D992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4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312FF7-DEA9-1168-3576-2E8E1AB3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A0CF17-5085-231E-5857-042B0462B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443B7CE-3795-1FAC-DB54-16084C065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94A51F9-BE2F-2CD3-2A9E-47717FF8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8C3BF55-6AE2-E300-9123-D21A5CA6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E06C913-4021-3E35-238A-621E3689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5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DACAE3-7025-47EA-310F-659B8871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27C6F34-F196-A059-88AF-57BF00506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D54E04D-3461-CC5C-BD49-14B0C5924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705617F-D5FE-B550-6BEF-BCEAF1BF2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0CCCC3F-258A-781E-B4AA-4FF892DDB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B3012D7-AD88-4E43-ACF9-9AEE5EA6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8FF6ED1-71DF-5ABD-BFE9-9755F84B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EE54DA4-F9B3-2454-B085-0D0DE529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22E04A-57CA-4D3F-724B-02369973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1A9669F-6069-3BD8-0C9A-553D0ADC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6F3C7FC-AB20-F9D3-933F-C07F692A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C1A3AD1-71F3-2BCA-2E69-FE3C4EE1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6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1465921-CAA0-FDD0-6B6D-147DED27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1296680-20B9-A3FC-EB3C-D8AE6110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51496A9-C51A-C23A-EB40-29236AB5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0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410B36-5FA1-7CD3-BF67-ABA68D55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13E06B-1887-098A-D8C7-B0BFBB493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BABC2D3-A215-E86B-B3E6-03B84BC6E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37581E-7B02-0813-E54F-02AD7AA7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307D7E9-8A65-2B83-6A65-EC4D5E2C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536C503-BAFD-F93C-5B10-C74760A6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1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AA800C-A8AA-78BD-A3D5-E8F7C789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C5F6C7E-3A7F-1DCD-D4FD-18078A4A6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314DDA8-46CB-23BF-1A65-F2DF824F2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04B7D1-37F9-A833-EFE7-F83C0A69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C6BD56F-93A0-8B4D-6D96-77297EA8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7482469-C101-A43B-B93E-27F5ABA1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3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06B1DE-2962-1580-0979-6E57A1C7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8798C51-2CAB-CC13-C1A9-A6283F9C5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8E5764-97EC-1B78-5EBF-F76546EB9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2B82D-C8AD-46F0-B091-0C75DE09FB34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A4296-9351-FD78-2D89-CBC29D1B9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6F016F-8E19-F274-F0C2-7E92371BA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E09DBC5B-14CA-EE2B-2631-1FF87E223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6" y="2152896"/>
            <a:ext cx="2210873" cy="221087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934992" y="1959428"/>
            <a:ext cx="8418808" cy="275783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ПРОГРАММА «БІРТҰТАС ТӘРБИЕ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 ОБНОВЛЕННОЕ СОДЕРЖАНИЕ И АЛГОРИТМ ВНЕДРЕНИЯ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FAFED-7685-483D-BB3D-3688CA430C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12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57"/>
            <a:ext cx="12191993" cy="685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9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57"/>
            <a:ext cx="12191993" cy="68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57"/>
            <a:ext cx="12191993" cy="685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6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8D6D09-BACE-5505-F652-793107FA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/>
            <a:r>
              <a:rPr lang="kk-KZ" sz="1800" b="1" dirty="0">
                <a:solidFill>
                  <a:srgbClr val="75BABD"/>
                </a:solidFill>
                <a:latin typeface="PT Sans"/>
              </a:rPr>
              <a:t>Разбивка  основных ценностей по месяцам</a:t>
            </a:r>
            <a:r>
              <a:rPr lang="en-US" sz="1800" b="1" dirty="0">
                <a:solidFill>
                  <a:srgbClr val="75BABD"/>
                </a:solidFill>
                <a:latin typeface="PT Sans"/>
              </a:rPr>
              <a:t/>
            </a:r>
            <a:br>
              <a:rPr lang="en-US" sz="1800" b="1" dirty="0">
                <a:solidFill>
                  <a:srgbClr val="75BABD"/>
                </a:solidFill>
                <a:latin typeface="PT Sans"/>
              </a:rPr>
            </a:br>
            <a:endParaRPr lang="ru-RU" sz="1800" b="1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359994" y="1084218"/>
            <a:ext cx="11502694" cy="5590902"/>
            <a:chOff x="359994" y="1713834"/>
            <a:chExt cx="9352216" cy="2712042"/>
          </a:xfrm>
        </p:grpSpPr>
        <p:sp>
          <p:nvSpPr>
            <p:cNvPr id="6" name="Freeform 1711"/>
            <p:cNvSpPr/>
            <p:nvPr/>
          </p:nvSpPr>
          <p:spPr>
            <a:xfrm>
              <a:off x="2716568" y="2723451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7B74A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1712"/>
            <p:cNvSpPr/>
            <p:nvPr/>
          </p:nvSpPr>
          <p:spPr>
            <a:xfrm>
              <a:off x="7480516" y="2729001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EC6752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713"/>
            <p:cNvSpPr/>
            <p:nvPr/>
          </p:nvSpPr>
          <p:spPr>
            <a:xfrm>
              <a:off x="5123942" y="2729001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06B6C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1714"/>
            <p:cNvSpPr/>
            <p:nvPr/>
          </p:nvSpPr>
          <p:spPr>
            <a:xfrm>
              <a:off x="359994" y="3701049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92C561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1715"/>
            <p:cNvSpPr/>
            <p:nvPr/>
          </p:nvSpPr>
          <p:spPr>
            <a:xfrm>
              <a:off x="359994" y="1728013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EC6551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716"/>
            <p:cNvSpPr/>
            <p:nvPr/>
          </p:nvSpPr>
          <p:spPr>
            <a:xfrm>
              <a:off x="5123942" y="1720678"/>
              <a:ext cx="2231694" cy="730376"/>
            </a:xfrm>
            <a:custGeom>
              <a:avLst/>
              <a:gdLst/>
              <a:ahLst/>
              <a:cxnLst/>
              <a:rect l="0" t="0" r="0" b="0"/>
              <a:pathLst>
                <a:path w="2231694" h="730376">
                  <a:moveTo>
                    <a:pt x="0" y="730376"/>
                  </a:moveTo>
                  <a:lnTo>
                    <a:pt x="2231694" y="730376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6"/>
                  </a:lnTo>
                  <a:close/>
                </a:path>
              </a:pathLst>
            </a:custGeom>
            <a:solidFill>
              <a:srgbClr val="F9B643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717"/>
            <p:cNvSpPr/>
            <p:nvPr/>
          </p:nvSpPr>
          <p:spPr>
            <a:xfrm>
              <a:off x="359994" y="2723451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8094B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718"/>
            <p:cNvSpPr/>
            <p:nvPr/>
          </p:nvSpPr>
          <p:spPr>
            <a:xfrm>
              <a:off x="7480516" y="1713834"/>
              <a:ext cx="2231694" cy="730796"/>
            </a:xfrm>
            <a:custGeom>
              <a:avLst/>
              <a:gdLst/>
              <a:ahLst/>
              <a:cxnLst/>
              <a:rect l="0" t="0" r="0" b="0"/>
              <a:pathLst>
                <a:path w="2231694" h="730796">
                  <a:moveTo>
                    <a:pt x="0" y="730796"/>
                  </a:moveTo>
                  <a:lnTo>
                    <a:pt x="2231694" y="730796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796"/>
                  </a:lnTo>
                  <a:close/>
                </a:path>
              </a:pathLst>
            </a:custGeom>
            <a:solidFill>
              <a:srgbClr val="9EC961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19"/>
            <p:cNvSpPr/>
            <p:nvPr/>
          </p:nvSpPr>
          <p:spPr>
            <a:xfrm>
              <a:off x="2716568" y="1728013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06B6C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720"/>
            <p:cNvSpPr/>
            <p:nvPr/>
          </p:nvSpPr>
          <p:spPr>
            <a:xfrm>
              <a:off x="2716568" y="3701049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7469A5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721"/>
            <p:cNvSpPr/>
            <p:nvPr/>
          </p:nvSpPr>
          <p:spPr>
            <a:xfrm>
              <a:off x="5123942" y="3701048"/>
              <a:ext cx="2231694" cy="724828"/>
            </a:xfrm>
            <a:custGeom>
              <a:avLst/>
              <a:gdLst/>
              <a:ahLst/>
              <a:cxnLst/>
              <a:rect l="0" t="0" r="0" b="0"/>
              <a:pathLst>
                <a:path w="2231694" h="724828">
                  <a:moveTo>
                    <a:pt x="0" y="724828"/>
                  </a:moveTo>
                  <a:lnTo>
                    <a:pt x="2231694" y="724828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8"/>
                  </a:lnTo>
                  <a:close/>
                </a:path>
              </a:pathLst>
            </a:custGeom>
            <a:solidFill>
              <a:srgbClr val="7689AB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1722"/>
            <p:cNvSpPr/>
            <p:nvPr/>
          </p:nvSpPr>
          <p:spPr>
            <a:xfrm>
              <a:off x="7480516" y="3701048"/>
              <a:ext cx="2231694" cy="724828"/>
            </a:xfrm>
            <a:custGeom>
              <a:avLst/>
              <a:gdLst/>
              <a:ahLst/>
              <a:cxnLst/>
              <a:rect l="0" t="0" r="0" b="0"/>
              <a:pathLst>
                <a:path w="2231694" h="724828">
                  <a:moveTo>
                    <a:pt x="0" y="724828"/>
                  </a:moveTo>
                  <a:lnTo>
                    <a:pt x="2231694" y="724828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8"/>
                  </a:lnTo>
                  <a:close/>
                </a:path>
              </a:pathLst>
            </a:custGeom>
            <a:solidFill>
              <a:srgbClr val="7689AB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25"/>
            <p:cNvSpPr/>
            <p:nvPr/>
          </p:nvSpPr>
          <p:spPr>
            <a:xfrm>
              <a:off x="5174748" y="2781712"/>
              <a:ext cx="835217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Мар</a:t>
              </a:r>
              <a:r>
                <a:rPr lang="en-US" sz="1400" b="0" i="0" spc="-20" baseline="0" dirty="0">
                  <a:latin typeface="PT Sans"/>
                </a:rPr>
                <a:t>т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19" name="Rectangle 1726"/>
            <p:cNvSpPr/>
            <p:nvPr/>
          </p:nvSpPr>
          <p:spPr>
            <a:xfrm>
              <a:off x="410800" y="3785831"/>
              <a:ext cx="786837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Май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20" name="Rectangle 1727"/>
            <p:cNvSpPr/>
            <p:nvPr/>
          </p:nvSpPr>
          <p:spPr>
            <a:xfrm>
              <a:off x="2769063" y="2763318"/>
              <a:ext cx="1064548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Феврал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21" name="Rectangle 1728"/>
            <p:cNvSpPr/>
            <p:nvPr/>
          </p:nvSpPr>
          <p:spPr>
            <a:xfrm>
              <a:off x="7531360" y="2775283"/>
              <a:ext cx="965027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Апр</a:t>
              </a:r>
              <a:r>
                <a:rPr lang="en-US" sz="1400" b="0" i="0" spc="-11" baseline="0" dirty="0">
                  <a:latin typeface="PT Sans"/>
                </a:rPr>
                <a:t>е</a:t>
              </a:r>
              <a:r>
                <a:rPr lang="en-US" sz="1400" b="0" i="0" spc="0" baseline="0" dirty="0">
                  <a:latin typeface="PT Sans"/>
                </a:rPr>
                <a:t>л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</a:t>
              </a:r>
              <a:r>
                <a:rPr lang="en-US" sz="1400" b="0" i="0" spc="-70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22" name="Rectangle 1729"/>
            <p:cNvSpPr/>
            <p:nvPr/>
          </p:nvSpPr>
          <p:spPr>
            <a:xfrm>
              <a:off x="410292" y="1778493"/>
              <a:ext cx="1450173" cy="507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-25" baseline="0" dirty="0">
                  <a:latin typeface="PT Sans"/>
                </a:rPr>
                <a:t>С</a:t>
              </a:r>
              <a:r>
                <a:rPr lang="en-US" sz="1400" b="0" i="0" spc="0" baseline="0" dirty="0">
                  <a:latin typeface="PT Sans"/>
                </a:rPr>
                <a:t>ентябр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ТРУДОЛЮБИЕ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ПРОФЕССИОНАЛИЗМ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3" name="Rectangle 1730"/>
            <p:cNvSpPr/>
            <p:nvPr/>
          </p:nvSpPr>
          <p:spPr>
            <a:xfrm>
              <a:off x="5174742" y="1778493"/>
              <a:ext cx="1321874" cy="507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Ноябр</a:t>
              </a:r>
              <a:r>
                <a:rPr lang="en-US" sz="1400" b="0" i="0" spc="-24" baseline="0" dirty="0">
                  <a:latin typeface="PT Sans"/>
                </a:rPr>
                <a:t>ь</a:t>
              </a:r>
              <a:r>
                <a:rPr lang="en-US" sz="1400" b="0" i="0" spc="-70" baseline="0" dirty="0">
                  <a:latin typeface="PT Sans"/>
                </a:rPr>
                <a:t> 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1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СПРАВЕДЛИВОСТЬ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ОТВЕТСТВЕННОСТЬ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4" name="Rectangle 1731"/>
            <p:cNvSpPr/>
            <p:nvPr/>
          </p:nvSpPr>
          <p:spPr>
            <a:xfrm>
              <a:off x="5174748" y="3028620"/>
              <a:ext cx="961950" cy="2620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НЕЗАВИСИМОСТЬ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ПАТРИОТИЗМ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5" name="Rectangle 1732"/>
            <p:cNvSpPr/>
            <p:nvPr/>
          </p:nvSpPr>
          <p:spPr>
            <a:xfrm>
              <a:off x="410800" y="4000630"/>
              <a:ext cx="1125125" cy="2620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ЕДИНСТВО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СОЛИДАРНОСТЬ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6" name="Rectangle 1733"/>
            <p:cNvSpPr/>
            <p:nvPr/>
          </p:nvSpPr>
          <p:spPr>
            <a:xfrm>
              <a:off x="410292" y="2731206"/>
              <a:ext cx="988590" cy="39849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508"/>
              <a:r>
                <a:rPr lang="en-US" sz="1400" b="0" i="0" spc="0" baseline="0" dirty="0">
                  <a:latin typeface="PT Sans"/>
                </a:rPr>
                <a:t>Январ</a:t>
              </a:r>
              <a:r>
                <a:rPr lang="en-US" sz="1400" b="0" i="0" spc="-24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</a:t>
              </a:r>
              <a:r>
                <a:rPr lang="en-US" sz="1400" b="0" i="0" spc="-70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ЗАКОН И ПОРЯДОК</a:t>
              </a: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7" name="Rectangle 1734"/>
            <p:cNvSpPr/>
            <p:nvPr/>
          </p:nvSpPr>
          <p:spPr>
            <a:xfrm>
              <a:off x="7531316" y="1728013"/>
              <a:ext cx="1130338" cy="49857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-12" baseline="0" dirty="0">
                  <a:latin typeface="PT Sans"/>
                </a:rPr>
                <a:t>Д</a:t>
              </a:r>
              <a:r>
                <a:rPr lang="en-US" sz="1400" b="0" i="0" spc="0" baseline="0" dirty="0">
                  <a:latin typeface="PT Sans"/>
                </a:rPr>
                <a:t>екабр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6476">
                <a:lnSpc>
                  <a:spcPts val="2585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ЕДИНСТВО И </a:t>
              </a:r>
            </a:p>
            <a:p>
              <a:pPr marL="11557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СОЛИДАРНОСТЬ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8" name="Rectangle 1735"/>
            <p:cNvSpPr/>
            <p:nvPr/>
          </p:nvSpPr>
          <p:spPr>
            <a:xfrm>
              <a:off x="2767368" y="1752370"/>
              <a:ext cx="1033268" cy="507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Октябр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</a:t>
              </a:r>
              <a:r>
                <a:rPr lang="en-US" sz="1400" b="0" i="0" spc="-70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НЕЗАВИСИМОСТЬ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ПАТРИОТИЗМ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9" name="Rectangle 1736"/>
            <p:cNvSpPr/>
            <p:nvPr/>
          </p:nvSpPr>
          <p:spPr>
            <a:xfrm>
              <a:off x="2769146" y="3023113"/>
              <a:ext cx="994794" cy="2620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СОЗИДАНИЕ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НОВАТОРСТВА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30" name="Rectangle 1737"/>
            <p:cNvSpPr/>
            <p:nvPr/>
          </p:nvSpPr>
          <p:spPr>
            <a:xfrm>
              <a:off x="7480643" y="3028663"/>
              <a:ext cx="1450173" cy="2620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ТРУДОЛЮБИЕ И </a:t>
              </a:r>
            </a:p>
            <a:p>
              <a:pPr marL="5080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ПРОФЕССИОНАЛИЗМ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31" name="Rectangle 1738"/>
            <p:cNvSpPr/>
            <p:nvPr/>
          </p:nvSpPr>
          <p:spPr>
            <a:xfrm>
              <a:off x="2767368" y="3747336"/>
              <a:ext cx="994794" cy="507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Июн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СОЗИДАНИЕ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НОВАТОРСТВА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32" name="Rectangle 1739"/>
            <p:cNvSpPr/>
            <p:nvPr/>
          </p:nvSpPr>
          <p:spPr>
            <a:xfrm>
              <a:off x="5174748" y="3766607"/>
              <a:ext cx="855131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Июл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33" name="Rectangle 1740"/>
            <p:cNvSpPr/>
            <p:nvPr/>
          </p:nvSpPr>
          <p:spPr>
            <a:xfrm>
              <a:off x="5174748" y="4000664"/>
              <a:ext cx="988590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kk-KZ" sz="140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ЗАКОН И ПОРЯДОК</a:t>
              </a: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34" name="Rectangle 1741"/>
            <p:cNvSpPr/>
            <p:nvPr/>
          </p:nvSpPr>
          <p:spPr>
            <a:xfrm>
              <a:off x="7531316" y="3740907"/>
              <a:ext cx="912529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Авгус</a:t>
              </a:r>
              <a:r>
                <a:rPr lang="en-US" sz="1400" b="0" i="0" spc="-20" baseline="0" dirty="0">
                  <a:latin typeface="PT Sans"/>
                </a:rPr>
                <a:t>т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35" name="Rectangle 1742"/>
            <p:cNvSpPr/>
            <p:nvPr/>
          </p:nvSpPr>
          <p:spPr>
            <a:xfrm>
              <a:off x="7531316" y="4000664"/>
              <a:ext cx="988590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ЗАКОН И ПОРЯДОК</a:t>
              </a: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66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8CAD70-5ED7-4FA7-9FD0-220BFE18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sz="3600" b="1" dirty="0">
                <a:latin typeface="+mn-lt"/>
              </a:rPr>
              <a:t>Мероприятия, реализуемые ежедневно в учебно-воспитательном процессе</a:t>
            </a:r>
            <a:r>
              <a:rPr lang="ru-RU" sz="3600" b="1" dirty="0">
                <a:latin typeface="+mn-lt"/>
              </a:rPr>
              <a:t>: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984770-B992-4224-B0F1-FBA5644CC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127"/>
            <a:ext cx="10515600" cy="4901836"/>
          </a:xfrm>
        </p:spPr>
        <p:txBody>
          <a:bodyPr>
            <a:noAutofit/>
          </a:bodyPr>
          <a:lstStyle/>
          <a:p>
            <a:r>
              <a:rPr lang="ru-RU" b="1" dirty="0"/>
              <a:t>«</a:t>
            </a:r>
            <a:r>
              <a:rPr lang="ru-RU" b="1" dirty="0" err="1"/>
              <a:t>Ұлттық</a:t>
            </a:r>
            <a:r>
              <a:rPr lang="ru-RU" b="1" dirty="0"/>
              <a:t> </a:t>
            </a:r>
            <a:r>
              <a:rPr lang="ru-RU" b="1" dirty="0" err="1"/>
              <a:t>ойын</a:t>
            </a:r>
            <a:r>
              <a:rPr lang="ru-RU" b="1" dirty="0"/>
              <a:t> – </a:t>
            </a:r>
            <a:r>
              <a:rPr lang="ru-RU" b="1" dirty="0" err="1"/>
              <a:t>ұлт</a:t>
            </a:r>
            <a:r>
              <a:rPr lang="ru-RU" b="1" dirty="0"/>
              <a:t> </a:t>
            </a:r>
            <a:r>
              <a:rPr lang="ru-RU" b="1" dirty="0" err="1"/>
              <a:t>қазынасы</a:t>
            </a:r>
            <a:r>
              <a:rPr lang="ru-RU" b="1" dirty="0"/>
              <a:t>» </a:t>
            </a:r>
            <a:r>
              <a:rPr lang="ru-RU" dirty="0"/>
              <a:t>– организация свободного времени обучающихся в течение перемен в виде игры – </a:t>
            </a:r>
            <a:r>
              <a:rPr lang="ru-RU" dirty="0" err="1"/>
              <a:t>асық</a:t>
            </a:r>
            <a:r>
              <a:rPr lang="ru-RU" dirty="0"/>
              <a:t>, </a:t>
            </a:r>
            <a:r>
              <a:rPr lang="ru-RU" dirty="0" err="1"/>
              <a:t>тоғызқұмалақ</a:t>
            </a:r>
            <a:r>
              <a:rPr lang="ru-RU" dirty="0"/>
              <a:t>, бес </a:t>
            </a:r>
            <a:r>
              <a:rPr lang="ru-RU" dirty="0" err="1"/>
              <a:t>тас</a:t>
            </a:r>
            <a:r>
              <a:rPr lang="ru-RU" dirty="0"/>
              <a:t> и др. </a:t>
            </a:r>
          </a:p>
          <a:p>
            <a:r>
              <a:rPr lang="ru-RU" b="1" dirty="0"/>
              <a:t>«</a:t>
            </a:r>
            <a:r>
              <a:rPr lang="ru-RU" b="1" dirty="0" err="1"/>
              <a:t>Өнегелі</a:t>
            </a:r>
            <a:r>
              <a:rPr lang="ru-RU" b="1" dirty="0"/>
              <a:t> 15 минут» </a:t>
            </a:r>
            <a:r>
              <a:rPr lang="ru-RU" dirty="0"/>
              <a:t>– проведение родителями в течение 15 минут ежедневной индивидуальной беседы со своим ребенком на одну из актуальных нравственных тем. </a:t>
            </a:r>
          </a:p>
          <a:p>
            <a:r>
              <a:rPr lang="ru-RU" b="1" dirty="0"/>
              <a:t>«</a:t>
            </a:r>
            <a:r>
              <a:rPr lang="ru-RU" b="1" dirty="0" err="1"/>
              <a:t>Үнемді</a:t>
            </a:r>
            <a:r>
              <a:rPr lang="ru-RU" b="1" dirty="0"/>
              <a:t> </a:t>
            </a:r>
            <a:r>
              <a:rPr lang="ru-RU" b="1" dirty="0" err="1"/>
              <a:t>тұтыну</a:t>
            </a:r>
            <a:r>
              <a:rPr lang="ru-RU" b="1" dirty="0"/>
              <a:t>» </a:t>
            </a:r>
            <a:r>
              <a:rPr lang="ru-RU" dirty="0"/>
              <a:t>– формирование бережного отношения к природным ресурсам (вода, энергия) путем каждодневных действий по потреблению воды, пищи, энергии и природных ресурсов через памятки, инструкции и флаеры.</a:t>
            </a:r>
          </a:p>
          <a:p>
            <a:r>
              <a:rPr lang="ru-RU" b="1" dirty="0"/>
              <a:t>«</a:t>
            </a:r>
            <a:r>
              <a:rPr lang="ru-RU" b="1" dirty="0" err="1"/>
              <a:t>Күй</a:t>
            </a:r>
            <a:r>
              <a:rPr lang="ru-RU" b="1" dirty="0"/>
              <a:t> </a:t>
            </a:r>
            <a:r>
              <a:rPr lang="ru-RU" b="1" dirty="0" err="1"/>
              <a:t>күмбірі</a:t>
            </a:r>
            <a:r>
              <a:rPr lang="ru-RU" b="1" dirty="0"/>
              <a:t>» </a:t>
            </a:r>
            <a:r>
              <a:rPr lang="ru-RU" dirty="0"/>
              <a:t>– использование </a:t>
            </a:r>
            <a:r>
              <a:rPr lang="ru-RU" dirty="0" err="1"/>
              <a:t>кюев</a:t>
            </a:r>
            <a:r>
              <a:rPr lang="ru-RU" dirty="0"/>
              <a:t> вместо звонков, а также звучание </a:t>
            </a:r>
            <a:r>
              <a:rPr lang="ru-RU" dirty="0" err="1"/>
              <a:t>кюев</a:t>
            </a:r>
            <a:r>
              <a:rPr lang="ru-RU" dirty="0"/>
              <a:t> во время больших перемен.   </a:t>
            </a:r>
          </a:p>
        </p:txBody>
      </p:sp>
    </p:spTree>
    <p:extLst>
      <p:ext uri="{BB962C8B-B14F-4D97-AF65-F5344CB8AC3E}">
        <p14:creationId xmlns:p14="http://schemas.microsoft.com/office/powerpoint/2010/main" val="3516360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1C2B19-A28A-4AD4-9A6F-8F56C3EF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 algn="ctr">
              <a:spcBef>
                <a:spcPts val="1000"/>
              </a:spcBef>
            </a:pPr>
            <a:r>
              <a:rPr lang="ru-RU" sz="4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Еженедельно:</a:t>
            </a:r>
            <a:r>
              <a:rPr lang="ru-RU" sz="2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EDC658-258E-4427-BA26-8D7FF452C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2180"/>
            <a:ext cx="10515600" cy="5094783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«</a:t>
            </a:r>
            <a:r>
              <a:rPr lang="ru-RU" sz="2400" b="1" dirty="0" err="1">
                <a:solidFill>
                  <a:prstClr val="black"/>
                </a:solidFill>
              </a:rPr>
              <a:t>Менің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Қазақстаным</a:t>
            </a:r>
            <a:r>
              <a:rPr lang="ru-RU" sz="2400" b="1" dirty="0">
                <a:solidFill>
                  <a:prstClr val="black"/>
                </a:solidFill>
              </a:rPr>
              <a:t>»: </a:t>
            </a:r>
            <a:r>
              <a:rPr lang="ru-RU" sz="2400" dirty="0">
                <a:solidFill>
                  <a:prstClr val="black"/>
                </a:solidFill>
              </a:rPr>
              <a:t>в начале учебной недели на первом уроке обучающиеся исполняют Гимн Республики Казахстан.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Цитаты недели</a:t>
            </a:r>
            <a:r>
              <a:rPr lang="ru-RU" sz="2400" dirty="0">
                <a:solidFill>
                  <a:prstClr val="black"/>
                </a:solidFill>
              </a:rPr>
              <a:t> – пословицы, поговорки, народные мудрости, изречения выдающихся личностей, содержание которых служит лейтмотивом учебной и внеучебной деятельности всей организации. Цитаты недели размещаются на информационных стендах, </a:t>
            </a:r>
            <a:r>
              <a:rPr lang="ru-RU" sz="2400" dirty="0" err="1">
                <a:solidFill>
                  <a:prstClr val="black"/>
                </a:solidFill>
              </a:rPr>
              <a:t>Led</a:t>
            </a:r>
            <a:r>
              <a:rPr lang="ru-RU" sz="2400" dirty="0">
                <a:solidFill>
                  <a:prstClr val="black"/>
                </a:solidFill>
              </a:rPr>
              <a:t>-экранах, классных досках.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«</a:t>
            </a:r>
            <a:r>
              <a:rPr lang="ru-RU" sz="2400" b="1" dirty="0" err="1">
                <a:solidFill>
                  <a:prstClr val="black"/>
                </a:solidFill>
              </a:rPr>
              <a:t>Қауіпсіздік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сабағы</a:t>
            </a:r>
            <a:r>
              <a:rPr lang="ru-RU" sz="2400" b="1" dirty="0">
                <a:solidFill>
                  <a:prstClr val="black"/>
                </a:solidFill>
              </a:rPr>
              <a:t>»</a:t>
            </a:r>
            <a:r>
              <a:rPr lang="ru-RU" sz="2400" dirty="0">
                <a:solidFill>
                  <a:prstClr val="black"/>
                </a:solidFill>
              </a:rPr>
              <a:t> – 10 минут в рамках классного часа о соблюдении обучающимися личной безопасности, безопасного поведения, включая изучение правил дорожного движения, основ безопасности жизнедеятельности.</a:t>
            </a:r>
          </a:p>
          <a:p>
            <a:pPr lvl="0"/>
            <a:r>
              <a:rPr lang="kk-KZ" sz="2400" b="1" dirty="0">
                <a:solidFill>
                  <a:prstClr val="black"/>
                </a:solidFill>
              </a:rPr>
              <a:t>Еженедельно</a:t>
            </a:r>
            <a:r>
              <a:rPr lang="kk-KZ" sz="2400" dirty="0">
                <a:solidFill>
                  <a:prstClr val="black"/>
                </a:solidFill>
              </a:rPr>
              <a:t>, в рамках проведения классных часов реализуется системная работа по формированию культуры безопасного поведения и здорового образа жизни обучающихся. 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158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68" y="0"/>
            <a:ext cx="12202468" cy="6876000"/>
          </a:xfrm>
          <a:prstGeom prst="rect">
            <a:avLst/>
          </a:prstGeom>
        </p:spPr>
      </p:pic>
      <p:pic>
        <p:nvPicPr>
          <p:cNvPr id="6" name="Picture 68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468" y="-22098"/>
            <a:ext cx="3157247" cy="2289600"/>
          </a:xfrm>
          <a:prstGeom prst="rect">
            <a:avLst/>
          </a:prstGeom>
          <a:noFill/>
        </p:spPr>
      </p:pic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-28749" y="2269481"/>
            <a:ext cx="3175222" cy="2304000"/>
            <a:chOff x="359994" y="360007"/>
            <a:chExt cx="4626000" cy="3395022"/>
          </a:xfrm>
        </p:grpSpPr>
        <p:sp>
          <p:nvSpPr>
            <p:cNvPr id="8" name="Freeform 6822"/>
            <p:cNvSpPr/>
            <p:nvPr/>
          </p:nvSpPr>
          <p:spPr>
            <a:xfrm>
              <a:off x="359994" y="360007"/>
              <a:ext cx="4626000" cy="3381693"/>
            </a:xfrm>
            <a:custGeom>
              <a:avLst/>
              <a:gdLst/>
              <a:ahLst/>
              <a:cxnLst/>
              <a:rect l="0" t="0" r="0" b="0"/>
              <a:pathLst>
                <a:path w="4626000" h="3381693">
                  <a:moveTo>
                    <a:pt x="0" y="3381693"/>
                  </a:moveTo>
                  <a:lnTo>
                    <a:pt x="4626000" y="3381693"/>
                  </a:lnTo>
                  <a:lnTo>
                    <a:pt x="4626000" y="0"/>
                  </a:lnTo>
                  <a:lnTo>
                    <a:pt x="0" y="0"/>
                  </a:lnTo>
                  <a:lnTo>
                    <a:pt x="0" y="3381693"/>
                  </a:lnTo>
                  <a:close/>
                </a:path>
              </a:pathLst>
            </a:custGeom>
            <a:solidFill>
              <a:srgbClr val="D0D9DA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6823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91571" y="496421"/>
              <a:ext cx="3362856" cy="3258608"/>
            </a:xfrm>
            <a:prstGeom prst="rect">
              <a:avLst/>
            </a:prstGeom>
            <a:noFill/>
          </p:spPr>
        </p:pic>
      </p:grpSp>
      <p:pic>
        <p:nvPicPr>
          <p:cNvPr id="10" name="Picture 68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861" y="4572000"/>
            <a:ext cx="3172855" cy="2304000"/>
          </a:xfrm>
          <a:prstGeom prst="rect">
            <a:avLst/>
          </a:prstGeom>
          <a:noFill/>
        </p:spPr>
      </p:pic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9033225" y="0"/>
            <a:ext cx="3177055" cy="2304000"/>
            <a:chOff x="342900" y="360007"/>
            <a:chExt cx="4655794" cy="3402698"/>
          </a:xfrm>
        </p:grpSpPr>
        <p:sp>
          <p:nvSpPr>
            <p:cNvPr id="13" name="Freeform 6848"/>
            <p:cNvSpPr/>
            <p:nvPr/>
          </p:nvSpPr>
          <p:spPr>
            <a:xfrm>
              <a:off x="359994" y="360007"/>
              <a:ext cx="4626000" cy="3381693"/>
            </a:xfrm>
            <a:custGeom>
              <a:avLst/>
              <a:gdLst/>
              <a:ahLst/>
              <a:cxnLst/>
              <a:rect l="0" t="0" r="0" b="0"/>
              <a:pathLst>
                <a:path w="4626000" h="3381693">
                  <a:moveTo>
                    <a:pt x="0" y="3381693"/>
                  </a:moveTo>
                  <a:lnTo>
                    <a:pt x="4626000" y="3381693"/>
                  </a:lnTo>
                  <a:lnTo>
                    <a:pt x="4626000" y="0"/>
                  </a:lnTo>
                  <a:lnTo>
                    <a:pt x="0" y="0"/>
                  </a:lnTo>
                  <a:lnTo>
                    <a:pt x="0" y="3381693"/>
                  </a:lnTo>
                  <a:close/>
                </a:path>
              </a:pathLst>
            </a:custGeom>
            <a:solidFill>
              <a:srgbClr val="89A9B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6849"/>
            <p:cNvSpPr/>
            <p:nvPr/>
          </p:nvSpPr>
          <p:spPr>
            <a:xfrm>
              <a:off x="359994" y="360007"/>
              <a:ext cx="4626000" cy="3381693"/>
            </a:xfrm>
            <a:custGeom>
              <a:avLst/>
              <a:gdLst/>
              <a:ahLst/>
              <a:cxnLst/>
              <a:rect l="0" t="0" r="0" b="0"/>
              <a:pathLst>
                <a:path w="4626000" h="3381693">
                  <a:moveTo>
                    <a:pt x="0" y="3381693"/>
                  </a:moveTo>
                  <a:lnTo>
                    <a:pt x="4626000" y="3381693"/>
                  </a:lnTo>
                  <a:lnTo>
                    <a:pt x="4626000" y="0"/>
                  </a:lnTo>
                  <a:lnTo>
                    <a:pt x="0" y="0"/>
                  </a:lnTo>
                  <a:lnTo>
                    <a:pt x="0" y="3381693"/>
                  </a:lnTo>
                  <a:close/>
                </a:path>
              </a:pathLst>
            </a:custGeom>
            <a:solidFill>
              <a:srgbClr val="9663A2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850"/>
            <p:cNvSpPr/>
            <p:nvPr/>
          </p:nvSpPr>
          <p:spPr>
            <a:xfrm>
              <a:off x="4226949" y="1098672"/>
              <a:ext cx="484009" cy="964120"/>
            </a:xfrm>
            <a:custGeom>
              <a:avLst/>
              <a:gdLst/>
              <a:ahLst/>
              <a:cxnLst/>
              <a:rect l="0" t="0" r="0" b="0"/>
              <a:pathLst>
                <a:path w="484009" h="964120">
                  <a:moveTo>
                    <a:pt x="284632" y="964120"/>
                  </a:moveTo>
                  <a:cubicBezTo>
                    <a:pt x="284632" y="964120"/>
                    <a:pt x="484009" y="772795"/>
                    <a:pt x="481482" y="489052"/>
                  </a:cubicBezTo>
                  <a:cubicBezTo>
                    <a:pt x="478218" y="123584"/>
                    <a:pt x="369810" y="0"/>
                    <a:pt x="369810" y="0"/>
                  </a:cubicBezTo>
                  <a:cubicBezTo>
                    <a:pt x="369810" y="0"/>
                    <a:pt x="0" y="437998"/>
                    <a:pt x="284632" y="964120"/>
                  </a:cubicBezTo>
                </a:path>
              </a:pathLst>
            </a:custGeom>
            <a:solidFill>
              <a:srgbClr val="3C4C5B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6851"/>
            <p:cNvSpPr/>
            <p:nvPr/>
          </p:nvSpPr>
          <p:spPr>
            <a:xfrm>
              <a:off x="2907022" y="945933"/>
              <a:ext cx="1102245" cy="400596"/>
            </a:xfrm>
            <a:custGeom>
              <a:avLst/>
              <a:gdLst/>
              <a:ahLst/>
              <a:cxnLst/>
              <a:rect l="0" t="0" r="0" b="0"/>
              <a:pathLst>
                <a:path w="1102245" h="400596">
                  <a:moveTo>
                    <a:pt x="1102245" y="58547"/>
                  </a:moveTo>
                  <a:lnTo>
                    <a:pt x="740880" y="305384"/>
                  </a:lnTo>
                  <a:cubicBezTo>
                    <a:pt x="736714" y="305828"/>
                    <a:pt x="399427" y="311480"/>
                    <a:pt x="302463" y="356514"/>
                  </a:cubicBezTo>
                  <a:cubicBezTo>
                    <a:pt x="207010" y="400596"/>
                    <a:pt x="84201" y="377228"/>
                    <a:pt x="42100" y="347484"/>
                  </a:cubicBezTo>
                  <a:cubicBezTo>
                    <a:pt x="0" y="317753"/>
                    <a:pt x="13119" y="260807"/>
                    <a:pt x="19723" y="242824"/>
                  </a:cubicBezTo>
                  <a:cubicBezTo>
                    <a:pt x="26441" y="225298"/>
                    <a:pt x="154521" y="195935"/>
                    <a:pt x="172555" y="189217"/>
                  </a:cubicBezTo>
                  <a:cubicBezTo>
                    <a:pt x="181927" y="184619"/>
                    <a:pt x="495528" y="48426"/>
                    <a:pt x="532397" y="27242"/>
                  </a:cubicBezTo>
                  <a:cubicBezTo>
                    <a:pt x="569252" y="6033"/>
                    <a:pt x="592125" y="0"/>
                    <a:pt x="628726" y="11265"/>
                  </a:cubicBezTo>
                  <a:cubicBezTo>
                    <a:pt x="665340" y="22556"/>
                    <a:pt x="1102245" y="58547"/>
                    <a:pt x="1102245" y="58547"/>
                  </a:cubicBezTo>
                </a:path>
              </a:pathLst>
            </a:custGeom>
            <a:solidFill>
              <a:srgbClr val="EE968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6852"/>
            <p:cNvSpPr/>
            <p:nvPr/>
          </p:nvSpPr>
          <p:spPr>
            <a:xfrm>
              <a:off x="3118162" y="1092524"/>
              <a:ext cx="577151" cy="233070"/>
            </a:xfrm>
            <a:custGeom>
              <a:avLst/>
              <a:gdLst/>
              <a:ahLst/>
              <a:cxnLst/>
              <a:rect l="0" t="0" r="0" b="0"/>
              <a:pathLst>
                <a:path w="577151" h="233070">
                  <a:moveTo>
                    <a:pt x="577151" y="0"/>
                  </a:moveTo>
                  <a:cubicBezTo>
                    <a:pt x="475793" y="8813"/>
                    <a:pt x="372034" y="18351"/>
                    <a:pt x="294564" y="25539"/>
                  </a:cubicBezTo>
                  <a:cubicBezTo>
                    <a:pt x="211912" y="33223"/>
                    <a:pt x="127813" y="76111"/>
                    <a:pt x="75082" y="140207"/>
                  </a:cubicBezTo>
                  <a:cubicBezTo>
                    <a:pt x="51765" y="168567"/>
                    <a:pt x="25705" y="200596"/>
                    <a:pt x="0" y="233070"/>
                  </a:cubicBezTo>
                  <a:cubicBezTo>
                    <a:pt x="30937" y="230454"/>
                    <a:pt x="62421" y="223265"/>
                    <a:pt x="91326" y="209931"/>
                  </a:cubicBezTo>
                  <a:cubicBezTo>
                    <a:pt x="105283" y="203479"/>
                    <a:pt x="124181" y="197789"/>
                    <a:pt x="146418" y="192836"/>
                  </a:cubicBezTo>
                  <a:cubicBezTo>
                    <a:pt x="196812" y="138747"/>
                    <a:pt x="260388" y="98564"/>
                    <a:pt x="331178" y="76403"/>
                  </a:cubicBezTo>
                  <a:cubicBezTo>
                    <a:pt x="399021" y="55105"/>
                    <a:pt x="488023" y="27406"/>
                    <a:pt x="577151" y="0"/>
                  </a:cubicBezTo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6853"/>
            <p:cNvSpPr/>
            <p:nvPr/>
          </p:nvSpPr>
          <p:spPr>
            <a:xfrm>
              <a:off x="2925208" y="984649"/>
              <a:ext cx="1838883" cy="864145"/>
            </a:xfrm>
            <a:custGeom>
              <a:avLst/>
              <a:gdLst/>
              <a:ahLst/>
              <a:cxnLst/>
              <a:rect l="0" t="0" r="0" b="0"/>
              <a:pathLst>
                <a:path w="1838883" h="864145">
                  <a:moveTo>
                    <a:pt x="1838883" y="217804"/>
                  </a:moveTo>
                  <a:lnTo>
                    <a:pt x="1316266" y="311339"/>
                  </a:lnTo>
                  <a:cubicBezTo>
                    <a:pt x="1316266" y="311339"/>
                    <a:pt x="496087" y="532573"/>
                    <a:pt x="479818" y="532268"/>
                  </a:cubicBezTo>
                  <a:cubicBezTo>
                    <a:pt x="463740" y="531951"/>
                    <a:pt x="433921" y="553122"/>
                    <a:pt x="434238" y="556335"/>
                  </a:cubicBezTo>
                  <a:cubicBezTo>
                    <a:pt x="434556" y="559815"/>
                    <a:pt x="237528" y="785112"/>
                    <a:pt x="162699" y="818183"/>
                  </a:cubicBezTo>
                  <a:cubicBezTo>
                    <a:pt x="58737" y="864145"/>
                    <a:pt x="11354" y="760817"/>
                    <a:pt x="11354" y="760817"/>
                  </a:cubicBezTo>
                  <a:cubicBezTo>
                    <a:pt x="0" y="728255"/>
                    <a:pt x="100622" y="626401"/>
                    <a:pt x="107543" y="612380"/>
                  </a:cubicBezTo>
                  <a:cubicBezTo>
                    <a:pt x="125196" y="564679"/>
                    <a:pt x="240436" y="419746"/>
                    <a:pt x="322008" y="320547"/>
                  </a:cubicBezTo>
                  <a:cubicBezTo>
                    <a:pt x="374713" y="256437"/>
                    <a:pt x="444931" y="209080"/>
                    <a:pt x="524129" y="184276"/>
                  </a:cubicBezTo>
                  <a:cubicBezTo>
                    <a:pt x="726465" y="120903"/>
                    <a:pt x="1116279" y="0"/>
                    <a:pt x="1138390" y="2184"/>
                  </a:cubicBezTo>
                  <a:cubicBezTo>
                    <a:pt x="1168311" y="5130"/>
                    <a:pt x="1271575" y="50634"/>
                    <a:pt x="1336891" y="76047"/>
                  </a:cubicBezTo>
                  <a:cubicBezTo>
                    <a:pt x="1402194" y="101473"/>
                    <a:pt x="1838883" y="217804"/>
                    <a:pt x="1838883" y="217804"/>
                  </a:cubicBezTo>
                </a:path>
              </a:pathLst>
            </a:custGeom>
            <a:solidFill>
              <a:srgbClr val="EE968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6854"/>
            <p:cNvSpPr/>
            <p:nvPr/>
          </p:nvSpPr>
          <p:spPr>
            <a:xfrm>
              <a:off x="3178701" y="1297004"/>
              <a:ext cx="596442" cy="436194"/>
            </a:xfrm>
            <a:custGeom>
              <a:avLst/>
              <a:gdLst/>
              <a:ahLst/>
              <a:cxnLst/>
              <a:rect l="0" t="0" r="0" b="0"/>
              <a:pathLst>
                <a:path w="596442" h="436194">
                  <a:moveTo>
                    <a:pt x="596442" y="0"/>
                  </a:moveTo>
                  <a:cubicBezTo>
                    <a:pt x="462521" y="43103"/>
                    <a:pt x="290919" y="46418"/>
                    <a:pt x="255105" y="74409"/>
                  </a:cubicBezTo>
                  <a:cubicBezTo>
                    <a:pt x="221361" y="100838"/>
                    <a:pt x="85077" y="305536"/>
                    <a:pt x="0" y="436194"/>
                  </a:cubicBezTo>
                  <a:cubicBezTo>
                    <a:pt x="83629" y="358508"/>
                    <a:pt x="180606" y="246811"/>
                    <a:pt x="180733" y="243954"/>
                  </a:cubicBezTo>
                  <a:cubicBezTo>
                    <a:pt x="180441" y="240766"/>
                    <a:pt x="210248" y="219595"/>
                    <a:pt x="226326" y="219925"/>
                  </a:cubicBezTo>
                  <a:cubicBezTo>
                    <a:pt x="233667" y="220065"/>
                    <a:pt x="405384" y="174917"/>
                    <a:pt x="591261" y="125387"/>
                  </a:cubicBezTo>
                  <a:close/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6855"/>
            <p:cNvSpPr/>
            <p:nvPr/>
          </p:nvSpPr>
          <p:spPr>
            <a:xfrm>
              <a:off x="2989282" y="806106"/>
              <a:ext cx="1089901" cy="290206"/>
            </a:xfrm>
            <a:custGeom>
              <a:avLst/>
              <a:gdLst/>
              <a:ahLst/>
              <a:cxnLst/>
              <a:rect l="0" t="0" r="0" b="0"/>
              <a:pathLst>
                <a:path w="1089901" h="290206">
                  <a:moveTo>
                    <a:pt x="1089901" y="184022"/>
                  </a:moveTo>
                  <a:lnTo>
                    <a:pt x="1016203" y="290206"/>
                  </a:lnTo>
                  <a:cubicBezTo>
                    <a:pt x="1012495" y="289444"/>
                    <a:pt x="345618" y="218426"/>
                    <a:pt x="249822" y="230745"/>
                  </a:cubicBezTo>
                  <a:cubicBezTo>
                    <a:pt x="155613" y="242670"/>
                    <a:pt x="56249" y="189063"/>
                    <a:pt x="28118" y="151980"/>
                  </a:cubicBezTo>
                  <a:cubicBezTo>
                    <a:pt x="0" y="114896"/>
                    <a:pt x="26810" y="69456"/>
                    <a:pt x="37389" y="55778"/>
                  </a:cubicBezTo>
                  <a:cubicBezTo>
                    <a:pt x="44641" y="46685"/>
                    <a:pt x="102476" y="48361"/>
                    <a:pt x="143751" y="50025"/>
                  </a:cubicBezTo>
                  <a:cubicBezTo>
                    <a:pt x="162674" y="50787"/>
                    <a:pt x="178143" y="51561"/>
                    <a:pt x="183591" y="51282"/>
                  </a:cubicBezTo>
                  <a:cubicBezTo>
                    <a:pt x="192926" y="49898"/>
                    <a:pt x="580301" y="15100"/>
                    <a:pt x="617804" y="6908"/>
                  </a:cubicBezTo>
                  <a:cubicBezTo>
                    <a:pt x="643522" y="1282"/>
                    <a:pt x="661632" y="0"/>
                    <a:pt x="679628" y="6083"/>
                  </a:cubicBezTo>
                  <a:cubicBezTo>
                    <a:pt x="687908" y="8877"/>
                    <a:pt x="1089901" y="184022"/>
                    <a:pt x="1089901" y="184022"/>
                  </a:cubicBezTo>
                </a:path>
              </a:pathLst>
            </a:custGeom>
            <a:solidFill>
              <a:srgbClr val="EE968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6856"/>
            <p:cNvSpPr/>
            <p:nvPr/>
          </p:nvSpPr>
          <p:spPr>
            <a:xfrm>
              <a:off x="3104753" y="911759"/>
              <a:ext cx="561123" cy="130986"/>
            </a:xfrm>
            <a:custGeom>
              <a:avLst/>
              <a:gdLst/>
              <a:ahLst/>
              <a:cxnLst/>
              <a:rect l="0" t="0" r="0" b="0"/>
              <a:pathLst>
                <a:path w="561123" h="130986">
                  <a:moveTo>
                    <a:pt x="285457" y="18973"/>
                  </a:moveTo>
                  <a:cubicBezTo>
                    <a:pt x="259143" y="29729"/>
                    <a:pt x="103327" y="74865"/>
                    <a:pt x="0" y="104596"/>
                  </a:cubicBezTo>
                  <a:cubicBezTo>
                    <a:pt x="39852" y="120852"/>
                    <a:pt x="87769" y="130986"/>
                    <a:pt x="134366" y="125081"/>
                  </a:cubicBezTo>
                  <a:cubicBezTo>
                    <a:pt x="147002" y="123455"/>
                    <a:pt x="169659" y="123265"/>
                    <a:pt x="199440" y="124205"/>
                  </a:cubicBezTo>
                  <a:cubicBezTo>
                    <a:pt x="263626" y="95477"/>
                    <a:pt x="320280" y="69671"/>
                    <a:pt x="334669" y="61403"/>
                  </a:cubicBezTo>
                  <a:cubicBezTo>
                    <a:pt x="371512" y="40207"/>
                    <a:pt x="394410" y="34149"/>
                    <a:pt x="430973" y="45427"/>
                  </a:cubicBezTo>
                  <a:cubicBezTo>
                    <a:pt x="442670" y="49021"/>
                    <a:pt x="495121" y="55155"/>
                    <a:pt x="561123" y="61822"/>
                  </a:cubicBezTo>
                  <a:cubicBezTo>
                    <a:pt x="473874" y="41401"/>
                    <a:pt x="396988" y="22503"/>
                    <a:pt x="383056" y="16052"/>
                  </a:cubicBezTo>
                  <a:cubicBezTo>
                    <a:pt x="348283" y="0"/>
                    <a:pt x="324826" y="2883"/>
                    <a:pt x="285457" y="18973"/>
                  </a:cubicBezTo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6857"/>
            <p:cNvSpPr/>
            <p:nvPr/>
          </p:nvSpPr>
          <p:spPr>
            <a:xfrm>
              <a:off x="3230025" y="1041412"/>
              <a:ext cx="1588541" cy="1128509"/>
            </a:xfrm>
            <a:custGeom>
              <a:avLst/>
              <a:gdLst/>
              <a:ahLst/>
              <a:cxnLst/>
              <a:rect l="0" t="0" r="0" b="0"/>
              <a:pathLst>
                <a:path w="1588541" h="1128509">
                  <a:moveTo>
                    <a:pt x="1588541" y="166065"/>
                  </a:moveTo>
                  <a:lnTo>
                    <a:pt x="1563103" y="877277"/>
                  </a:lnTo>
                  <a:cubicBezTo>
                    <a:pt x="1411211" y="918781"/>
                    <a:pt x="1225753" y="980846"/>
                    <a:pt x="991019" y="1053667"/>
                  </a:cubicBezTo>
                  <a:lnTo>
                    <a:pt x="823646" y="482193"/>
                  </a:lnTo>
                  <a:cubicBezTo>
                    <a:pt x="789330" y="510222"/>
                    <a:pt x="637146" y="584098"/>
                    <a:pt x="420307" y="676528"/>
                  </a:cubicBezTo>
                  <a:lnTo>
                    <a:pt x="420281" y="676541"/>
                  </a:lnTo>
                  <a:cubicBezTo>
                    <a:pt x="407010" y="705700"/>
                    <a:pt x="385534" y="791781"/>
                    <a:pt x="269443" y="960157"/>
                  </a:cubicBezTo>
                  <a:cubicBezTo>
                    <a:pt x="153251" y="1128509"/>
                    <a:pt x="98158" y="1120673"/>
                    <a:pt x="49390" y="1092682"/>
                  </a:cubicBezTo>
                  <a:cubicBezTo>
                    <a:pt x="0" y="1064132"/>
                    <a:pt x="46825" y="952080"/>
                    <a:pt x="63132" y="882903"/>
                  </a:cubicBezTo>
                  <a:cubicBezTo>
                    <a:pt x="74384" y="835177"/>
                    <a:pt x="230988" y="472363"/>
                    <a:pt x="263868" y="421995"/>
                  </a:cubicBezTo>
                  <a:cubicBezTo>
                    <a:pt x="302463" y="379132"/>
                    <a:pt x="514871" y="253263"/>
                    <a:pt x="626034" y="144475"/>
                  </a:cubicBezTo>
                  <a:cubicBezTo>
                    <a:pt x="737184" y="35725"/>
                    <a:pt x="789534" y="0"/>
                    <a:pt x="880161" y="3620"/>
                  </a:cubicBezTo>
                  <a:cubicBezTo>
                    <a:pt x="970788" y="7277"/>
                    <a:pt x="1219365" y="132728"/>
                    <a:pt x="1499984" y="157899"/>
                  </a:cubicBezTo>
                  <a:cubicBezTo>
                    <a:pt x="1528966" y="160503"/>
                    <a:pt x="1558620" y="163259"/>
                    <a:pt x="1588541" y="166065"/>
                  </a:cubicBezTo>
                </a:path>
              </a:pathLst>
            </a:custGeom>
            <a:solidFill>
              <a:srgbClr val="EE968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6858"/>
            <p:cNvSpPr/>
            <p:nvPr/>
          </p:nvSpPr>
          <p:spPr>
            <a:xfrm>
              <a:off x="4221040" y="1202454"/>
              <a:ext cx="597508" cy="892606"/>
            </a:xfrm>
            <a:custGeom>
              <a:avLst/>
              <a:gdLst/>
              <a:ahLst/>
              <a:cxnLst/>
              <a:rect l="0" t="0" r="0" b="0"/>
              <a:pathLst>
                <a:path w="597508" h="892606">
                  <a:moveTo>
                    <a:pt x="543051" y="0"/>
                  </a:moveTo>
                  <a:cubicBezTo>
                    <a:pt x="543051" y="0"/>
                    <a:pt x="313474" y="617537"/>
                    <a:pt x="0" y="892606"/>
                  </a:cubicBezTo>
                  <a:cubicBezTo>
                    <a:pt x="234746" y="819797"/>
                    <a:pt x="420141" y="757758"/>
                    <a:pt x="572070" y="716241"/>
                  </a:cubicBezTo>
                  <a:lnTo>
                    <a:pt x="597508" y="5029"/>
                  </a:lnTo>
                  <a:close/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6859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21000" y="1584362"/>
              <a:ext cx="124442" cy="171743"/>
            </a:xfrm>
            <a:prstGeom prst="rect">
              <a:avLst/>
            </a:prstGeom>
            <a:noFill/>
          </p:spPr>
        </p:pic>
        <p:sp>
          <p:nvSpPr>
            <p:cNvPr id="25" name="Freeform 6860"/>
            <p:cNvSpPr/>
            <p:nvPr/>
          </p:nvSpPr>
          <p:spPr>
            <a:xfrm>
              <a:off x="2927250" y="1149690"/>
              <a:ext cx="100533" cy="38061"/>
            </a:xfrm>
            <a:custGeom>
              <a:avLst/>
              <a:gdLst/>
              <a:ahLst/>
              <a:cxnLst/>
              <a:rect l="0" t="0" r="0" b="0"/>
              <a:pathLst>
                <a:path w="100533" h="38061">
                  <a:moveTo>
                    <a:pt x="0" y="38061"/>
                  </a:moveTo>
                  <a:lnTo>
                    <a:pt x="0" y="38049"/>
                  </a:lnTo>
                  <a:cubicBezTo>
                    <a:pt x="6807" y="26974"/>
                    <a:pt x="59016" y="11417"/>
                    <a:pt x="100533" y="0"/>
                  </a:cubicBezTo>
                  <a:cubicBezTo>
                    <a:pt x="58826" y="11519"/>
                    <a:pt x="6972" y="26936"/>
                    <a:pt x="0" y="38061"/>
                  </a:cubicBezTo>
                </a:path>
              </a:pathLst>
            </a:custGeom>
            <a:solidFill>
              <a:srgbClr val="C7A0BE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6861"/>
            <p:cNvSpPr/>
            <p:nvPr/>
          </p:nvSpPr>
          <p:spPr>
            <a:xfrm>
              <a:off x="2927250" y="1135233"/>
              <a:ext cx="152145" cy="74447"/>
            </a:xfrm>
            <a:custGeom>
              <a:avLst/>
              <a:gdLst/>
              <a:ahLst/>
              <a:cxnLst/>
              <a:rect l="0" t="0" r="0" b="0"/>
              <a:pathLst>
                <a:path w="152145" h="74447">
                  <a:moveTo>
                    <a:pt x="51892" y="74447"/>
                  </a:moveTo>
                  <a:cubicBezTo>
                    <a:pt x="36830" y="74447"/>
                    <a:pt x="15545" y="63398"/>
                    <a:pt x="0" y="52515"/>
                  </a:cubicBezTo>
                  <a:cubicBezTo>
                    <a:pt x="6973" y="41389"/>
                    <a:pt x="58826" y="25972"/>
                    <a:pt x="100545" y="14453"/>
                  </a:cubicBezTo>
                  <a:cubicBezTo>
                    <a:pt x="126415" y="7341"/>
                    <a:pt x="148119" y="1829"/>
                    <a:pt x="152145" y="0"/>
                  </a:cubicBezTo>
                  <a:cubicBezTo>
                    <a:pt x="148640" y="3150"/>
                    <a:pt x="82918" y="62319"/>
                    <a:pt x="60908" y="72669"/>
                  </a:cubicBezTo>
                  <a:cubicBezTo>
                    <a:pt x="58305" y="73901"/>
                    <a:pt x="55257" y="74447"/>
                    <a:pt x="51892" y="74447"/>
                  </a:cubicBezTo>
                </a:path>
              </a:pathLst>
            </a:custGeom>
            <a:solidFill>
              <a:srgbClr val="F1BAA5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6862"/>
            <p:cNvSpPr/>
            <p:nvPr/>
          </p:nvSpPr>
          <p:spPr>
            <a:xfrm>
              <a:off x="3027390" y="854798"/>
              <a:ext cx="96939" cy="6350"/>
            </a:xfrm>
            <a:custGeom>
              <a:avLst/>
              <a:gdLst/>
              <a:ahLst/>
              <a:cxnLst/>
              <a:rect l="0" t="0" r="0" b="0"/>
              <a:pathLst>
                <a:path w="96939" h="6350">
                  <a:moveTo>
                    <a:pt x="0" y="6350"/>
                  </a:moveTo>
                  <a:lnTo>
                    <a:pt x="0" y="6338"/>
                  </a:lnTo>
                  <a:cubicBezTo>
                    <a:pt x="5664" y="1436"/>
                    <a:pt x="27863" y="0"/>
                    <a:pt x="53251" y="0"/>
                  </a:cubicBezTo>
                  <a:cubicBezTo>
                    <a:pt x="67576" y="0"/>
                    <a:pt x="82931" y="458"/>
                    <a:pt x="96939" y="991"/>
                  </a:cubicBezTo>
                  <a:cubicBezTo>
                    <a:pt x="82880" y="470"/>
                    <a:pt x="67513" y="13"/>
                    <a:pt x="53238" y="13"/>
                  </a:cubicBezTo>
                  <a:cubicBezTo>
                    <a:pt x="27838" y="13"/>
                    <a:pt x="5765" y="1436"/>
                    <a:pt x="0" y="6350"/>
                  </a:cubicBezTo>
                </a:path>
              </a:pathLst>
            </a:custGeom>
            <a:solidFill>
              <a:srgbClr val="C7A0BE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6863"/>
            <p:cNvSpPr/>
            <p:nvPr/>
          </p:nvSpPr>
          <p:spPr>
            <a:xfrm>
              <a:off x="3027394" y="854812"/>
              <a:ext cx="145312" cy="40424"/>
            </a:xfrm>
            <a:custGeom>
              <a:avLst/>
              <a:gdLst/>
              <a:ahLst/>
              <a:cxnLst/>
              <a:rect l="0" t="0" r="0" b="0"/>
              <a:pathLst>
                <a:path w="145312" h="40424">
                  <a:moveTo>
                    <a:pt x="44957" y="40424"/>
                  </a:moveTo>
                  <a:cubicBezTo>
                    <a:pt x="30975" y="40424"/>
                    <a:pt x="12128" y="22213"/>
                    <a:pt x="0" y="6338"/>
                  </a:cubicBezTo>
                  <a:cubicBezTo>
                    <a:pt x="5765" y="1423"/>
                    <a:pt x="27838" y="0"/>
                    <a:pt x="53224" y="0"/>
                  </a:cubicBezTo>
                  <a:cubicBezTo>
                    <a:pt x="67512" y="0"/>
                    <a:pt x="82866" y="458"/>
                    <a:pt x="96925" y="978"/>
                  </a:cubicBezTo>
                  <a:cubicBezTo>
                    <a:pt x="100113" y="1105"/>
                    <a:pt x="103211" y="1232"/>
                    <a:pt x="106221" y="1359"/>
                  </a:cubicBezTo>
                  <a:cubicBezTo>
                    <a:pt x="122503" y="2032"/>
                    <a:pt x="135977" y="2718"/>
                    <a:pt x="142226" y="2718"/>
                  </a:cubicBezTo>
                  <a:cubicBezTo>
                    <a:pt x="143648" y="2718"/>
                    <a:pt x="144690" y="2680"/>
                    <a:pt x="145312" y="2604"/>
                  </a:cubicBezTo>
                  <a:cubicBezTo>
                    <a:pt x="141426" y="4357"/>
                    <a:pt x="68706" y="37389"/>
                    <a:pt x="46938" y="40298"/>
                  </a:cubicBezTo>
                  <a:cubicBezTo>
                    <a:pt x="46277" y="40386"/>
                    <a:pt x="45617" y="40424"/>
                    <a:pt x="44957" y="40424"/>
                  </a:cubicBezTo>
                </a:path>
              </a:pathLst>
            </a:custGeom>
            <a:solidFill>
              <a:srgbClr val="F1BAA5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6864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52700" y="2073605"/>
              <a:ext cx="1289294" cy="1304607"/>
            </a:xfrm>
            <a:prstGeom prst="rect">
              <a:avLst/>
            </a:prstGeom>
            <a:noFill/>
          </p:spPr>
        </p:pic>
        <p:sp>
          <p:nvSpPr>
            <p:cNvPr id="30" name="Freeform 6865"/>
            <p:cNvSpPr/>
            <p:nvPr/>
          </p:nvSpPr>
          <p:spPr>
            <a:xfrm>
              <a:off x="3259474" y="2061293"/>
              <a:ext cx="181774" cy="88379"/>
            </a:xfrm>
            <a:custGeom>
              <a:avLst/>
              <a:gdLst/>
              <a:ahLst/>
              <a:cxnLst/>
              <a:rect l="0" t="0" r="0" b="0"/>
              <a:pathLst>
                <a:path w="181774" h="88379">
                  <a:moveTo>
                    <a:pt x="69392" y="88379"/>
                  </a:moveTo>
                  <a:cubicBezTo>
                    <a:pt x="51168" y="88379"/>
                    <a:pt x="35242" y="81572"/>
                    <a:pt x="19939" y="72797"/>
                  </a:cubicBezTo>
                  <a:cubicBezTo>
                    <a:pt x="9106" y="66535"/>
                    <a:pt x="2895" y="56236"/>
                    <a:pt x="0" y="43256"/>
                  </a:cubicBezTo>
                  <a:cubicBezTo>
                    <a:pt x="7569" y="41199"/>
                    <a:pt x="16103" y="38011"/>
                    <a:pt x="22453" y="33122"/>
                  </a:cubicBezTo>
                  <a:cubicBezTo>
                    <a:pt x="23749" y="32119"/>
                    <a:pt x="25095" y="30722"/>
                    <a:pt x="26428" y="28994"/>
                  </a:cubicBezTo>
                  <a:lnTo>
                    <a:pt x="170255" y="0"/>
                  </a:lnTo>
                  <a:cubicBezTo>
                    <a:pt x="173379" y="5690"/>
                    <a:pt x="177240" y="11087"/>
                    <a:pt x="181774" y="16244"/>
                  </a:cubicBezTo>
                  <a:cubicBezTo>
                    <a:pt x="133755" y="70917"/>
                    <a:pt x="98614" y="88379"/>
                    <a:pt x="69392" y="88379"/>
                  </a:cubicBezTo>
                </a:path>
              </a:pathLst>
            </a:custGeom>
            <a:solidFill>
              <a:srgbClr val="F2AF9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6866"/>
            <p:cNvSpPr/>
            <p:nvPr/>
          </p:nvSpPr>
          <p:spPr>
            <a:xfrm>
              <a:off x="3257954" y="2095903"/>
              <a:ext cx="1510" cy="8686"/>
            </a:xfrm>
            <a:custGeom>
              <a:avLst/>
              <a:gdLst/>
              <a:ahLst/>
              <a:cxnLst/>
              <a:rect l="0" t="0" r="0" b="0"/>
              <a:pathLst>
                <a:path w="1510" h="8686">
                  <a:moveTo>
                    <a:pt x="1396" y="8686"/>
                  </a:moveTo>
                  <a:cubicBezTo>
                    <a:pt x="774" y="5905"/>
                    <a:pt x="317" y="3022"/>
                    <a:pt x="0" y="12"/>
                  </a:cubicBezTo>
                  <a:lnTo>
                    <a:pt x="76" y="0"/>
                  </a:lnTo>
                  <a:cubicBezTo>
                    <a:pt x="419" y="2997"/>
                    <a:pt x="901" y="5880"/>
                    <a:pt x="1510" y="8648"/>
                  </a:cubicBezTo>
                  <a:cubicBezTo>
                    <a:pt x="1472" y="8661"/>
                    <a:pt x="1434" y="8661"/>
                    <a:pt x="1396" y="8686"/>
                  </a:cubicBezTo>
                </a:path>
              </a:pathLst>
            </a:custGeom>
            <a:solidFill>
              <a:srgbClr val="D5B7CE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6867"/>
            <p:cNvSpPr/>
            <p:nvPr/>
          </p:nvSpPr>
          <p:spPr>
            <a:xfrm>
              <a:off x="3258022" y="2090288"/>
              <a:ext cx="27888" cy="14262"/>
            </a:xfrm>
            <a:custGeom>
              <a:avLst/>
              <a:gdLst/>
              <a:ahLst/>
              <a:cxnLst/>
              <a:rect l="0" t="0" r="0" b="0"/>
              <a:pathLst>
                <a:path w="27888" h="14262">
                  <a:moveTo>
                    <a:pt x="1447" y="14262"/>
                  </a:moveTo>
                  <a:cubicBezTo>
                    <a:pt x="825" y="11494"/>
                    <a:pt x="343" y="8611"/>
                    <a:pt x="0" y="5614"/>
                  </a:cubicBezTo>
                  <a:lnTo>
                    <a:pt x="27888" y="0"/>
                  </a:lnTo>
                  <a:cubicBezTo>
                    <a:pt x="26542" y="1728"/>
                    <a:pt x="25196" y="3125"/>
                    <a:pt x="23900" y="4128"/>
                  </a:cubicBezTo>
                  <a:cubicBezTo>
                    <a:pt x="17550" y="9017"/>
                    <a:pt x="9016" y="12205"/>
                    <a:pt x="1447" y="14262"/>
                  </a:cubicBezTo>
                </a:path>
              </a:pathLst>
            </a:custGeom>
            <a:solidFill>
              <a:srgbClr val="F5CCBC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6868"/>
            <p:cNvSpPr/>
            <p:nvPr/>
          </p:nvSpPr>
          <p:spPr>
            <a:xfrm>
              <a:off x="3186969" y="2750546"/>
              <a:ext cx="345235" cy="456424"/>
            </a:xfrm>
            <a:custGeom>
              <a:avLst/>
              <a:gdLst/>
              <a:ahLst/>
              <a:cxnLst/>
              <a:rect l="0" t="0" r="0" b="0"/>
              <a:pathLst>
                <a:path w="345235" h="456424">
                  <a:moveTo>
                    <a:pt x="23672" y="141693"/>
                  </a:moveTo>
                  <a:lnTo>
                    <a:pt x="171258" y="400468"/>
                  </a:lnTo>
                  <a:cubicBezTo>
                    <a:pt x="194931" y="441984"/>
                    <a:pt x="247763" y="456424"/>
                    <a:pt x="289279" y="432777"/>
                  </a:cubicBezTo>
                  <a:cubicBezTo>
                    <a:pt x="330770" y="409078"/>
                    <a:pt x="345235" y="356246"/>
                    <a:pt x="321563" y="314755"/>
                  </a:cubicBezTo>
                  <a:lnTo>
                    <a:pt x="173976" y="55956"/>
                  </a:lnTo>
                  <a:cubicBezTo>
                    <a:pt x="150303" y="14452"/>
                    <a:pt x="97458" y="0"/>
                    <a:pt x="55955" y="23672"/>
                  </a:cubicBezTo>
                  <a:cubicBezTo>
                    <a:pt x="14440" y="47345"/>
                    <a:pt x="0" y="100177"/>
                    <a:pt x="23672" y="14169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6869"/>
            <p:cNvSpPr/>
            <p:nvPr/>
          </p:nvSpPr>
          <p:spPr>
            <a:xfrm>
              <a:off x="3284423" y="2935900"/>
              <a:ext cx="238251" cy="271094"/>
            </a:xfrm>
            <a:custGeom>
              <a:avLst/>
              <a:gdLst/>
              <a:ahLst/>
              <a:cxnLst/>
              <a:rect l="0" t="0" r="0" b="0"/>
              <a:pathLst>
                <a:path w="238251" h="271094">
                  <a:moveTo>
                    <a:pt x="150329" y="0"/>
                  </a:moveTo>
                  <a:lnTo>
                    <a:pt x="0" y="85737"/>
                  </a:lnTo>
                  <a:lnTo>
                    <a:pt x="73799" y="215112"/>
                  </a:lnTo>
                  <a:cubicBezTo>
                    <a:pt x="97472" y="256628"/>
                    <a:pt x="150329" y="271094"/>
                    <a:pt x="191819" y="247421"/>
                  </a:cubicBezTo>
                  <a:cubicBezTo>
                    <a:pt x="212571" y="235584"/>
                    <a:pt x="226579" y="216433"/>
                    <a:pt x="232421" y="195084"/>
                  </a:cubicBezTo>
                  <a:cubicBezTo>
                    <a:pt x="238251" y="173736"/>
                    <a:pt x="235952" y="150152"/>
                    <a:pt x="224115" y="129400"/>
                  </a:cubicBezTo>
                  <a:close/>
                </a:path>
              </a:pathLst>
            </a:custGeom>
            <a:solidFill>
              <a:srgbClr val="E3574C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5" name="Picture 6870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75000" y="2751723"/>
              <a:ext cx="266944" cy="455574"/>
            </a:xfrm>
            <a:prstGeom prst="rect">
              <a:avLst/>
            </a:prstGeom>
            <a:noFill/>
          </p:spPr>
        </p:pic>
        <p:sp>
          <p:nvSpPr>
            <p:cNvPr id="36" name="Freeform 6871"/>
            <p:cNvSpPr/>
            <p:nvPr/>
          </p:nvSpPr>
          <p:spPr>
            <a:xfrm>
              <a:off x="3284424" y="2994240"/>
              <a:ext cx="213601" cy="200456"/>
            </a:xfrm>
            <a:custGeom>
              <a:avLst/>
              <a:gdLst/>
              <a:ahLst/>
              <a:cxnLst/>
              <a:rect l="0" t="0" r="0" b="0"/>
              <a:pathLst>
                <a:path w="213601" h="200456">
                  <a:moveTo>
                    <a:pt x="149047" y="200456"/>
                  </a:moveTo>
                  <a:cubicBezTo>
                    <a:pt x="147625" y="200456"/>
                    <a:pt x="146228" y="200418"/>
                    <a:pt x="144818" y="200355"/>
                  </a:cubicBezTo>
                  <a:cubicBezTo>
                    <a:pt x="116282" y="198958"/>
                    <a:pt x="89027" y="183451"/>
                    <a:pt x="73800" y="156781"/>
                  </a:cubicBezTo>
                  <a:lnTo>
                    <a:pt x="5931" y="37757"/>
                  </a:lnTo>
                  <a:lnTo>
                    <a:pt x="0" y="27394"/>
                  </a:lnTo>
                  <a:lnTo>
                    <a:pt x="48044" y="0"/>
                  </a:lnTo>
                  <a:lnTo>
                    <a:pt x="121831" y="129400"/>
                  </a:lnTo>
                  <a:cubicBezTo>
                    <a:pt x="137795" y="157378"/>
                    <a:pt x="167017" y="173063"/>
                    <a:pt x="197078" y="173063"/>
                  </a:cubicBezTo>
                  <a:cubicBezTo>
                    <a:pt x="202577" y="173063"/>
                    <a:pt x="208114" y="172516"/>
                    <a:pt x="213601" y="171462"/>
                  </a:cubicBezTo>
                  <a:cubicBezTo>
                    <a:pt x="207505" y="178308"/>
                    <a:pt x="200215" y="184277"/>
                    <a:pt x="191820" y="189077"/>
                  </a:cubicBezTo>
                  <a:cubicBezTo>
                    <a:pt x="178307" y="196786"/>
                    <a:pt x="163563" y="200456"/>
                    <a:pt x="149047" y="200456"/>
                  </a:cubicBezTo>
                </a:path>
              </a:pathLst>
            </a:custGeom>
            <a:solidFill>
              <a:srgbClr val="CB514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6872"/>
            <p:cNvSpPr/>
            <p:nvPr/>
          </p:nvSpPr>
          <p:spPr>
            <a:xfrm>
              <a:off x="2725637" y="2589875"/>
              <a:ext cx="180301" cy="472642"/>
            </a:xfrm>
            <a:custGeom>
              <a:avLst/>
              <a:gdLst/>
              <a:ahLst/>
              <a:cxnLst/>
              <a:rect l="0" t="0" r="0" b="0"/>
              <a:pathLst>
                <a:path w="180301" h="472642">
                  <a:moveTo>
                    <a:pt x="876" y="88988"/>
                  </a:moveTo>
                  <a:lnTo>
                    <a:pt x="6400" y="386853"/>
                  </a:lnTo>
                  <a:cubicBezTo>
                    <a:pt x="7289" y="434631"/>
                    <a:pt x="46735" y="472642"/>
                    <a:pt x="94500" y="471753"/>
                  </a:cubicBezTo>
                  <a:cubicBezTo>
                    <a:pt x="142290" y="470876"/>
                    <a:pt x="180301" y="431418"/>
                    <a:pt x="179399" y="383653"/>
                  </a:cubicBezTo>
                  <a:lnTo>
                    <a:pt x="173900" y="85788"/>
                  </a:lnTo>
                  <a:cubicBezTo>
                    <a:pt x="173011" y="38023"/>
                    <a:pt x="133552" y="0"/>
                    <a:pt x="85788" y="889"/>
                  </a:cubicBezTo>
                  <a:cubicBezTo>
                    <a:pt x="38010" y="1765"/>
                    <a:pt x="0" y="41224"/>
                    <a:pt x="876" y="8898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6873"/>
            <p:cNvSpPr/>
            <p:nvPr/>
          </p:nvSpPr>
          <p:spPr>
            <a:xfrm>
              <a:off x="2729271" y="2824606"/>
              <a:ext cx="176224" cy="237934"/>
            </a:xfrm>
            <a:custGeom>
              <a:avLst/>
              <a:gdLst/>
              <a:ahLst/>
              <a:cxnLst/>
              <a:rect l="0" t="0" r="0" b="0"/>
              <a:pathLst>
                <a:path w="176224" h="237934">
                  <a:moveTo>
                    <a:pt x="173024" y="0"/>
                  </a:moveTo>
                  <a:lnTo>
                    <a:pt x="0" y="3200"/>
                  </a:lnTo>
                  <a:lnTo>
                    <a:pt x="2768" y="152133"/>
                  </a:lnTo>
                  <a:cubicBezTo>
                    <a:pt x="3645" y="199897"/>
                    <a:pt x="43104" y="237934"/>
                    <a:pt x="90868" y="237032"/>
                  </a:cubicBezTo>
                  <a:cubicBezTo>
                    <a:pt x="114770" y="236588"/>
                    <a:pt x="136207" y="226517"/>
                    <a:pt x="151574" y="210553"/>
                  </a:cubicBezTo>
                  <a:cubicBezTo>
                    <a:pt x="166941" y="194627"/>
                    <a:pt x="176224" y="172821"/>
                    <a:pt x="175767" y="148920"/>
                  </a:cubicBezTo>
                  <a:close/>
                </a:path>
              </a:pathLst>
            </a:custGeom>
            <a:solidFill>
              <a:srgbClr val="E3574C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9" name="Picture 6874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05100" y="2578144"/>
              <a:ext cx="146751" cy="479285"/>
            </a:xfrm>
            <a:prstGeom prst="rect">
              <a:avLst/>
            </a:prstGeom>
            <a:noFill/>
          </p:spPr>
        </p:pic>
        <p:sp>
          <p:nvSpPr>
            <p:cNvPr id="40" name="Freeform 6875"/>
            <p:cNvSpPr/>
            <p:nvPr/>
          </p:nvSpPr>
          <p:spPr>
            <a:xfrm>
              <a:off x="2729278" y="2826792"/>
              <a:ext cx="118426" cy="234861"/>
            </a:xfrm>
            <a:custGeom>
              <a:avLst/>
              <a:gdLst/>
              <a:ahLst/>
              <a:cxnLst/>
              <a:rect l="0" t="0" r="0" b="0"/>
              <a:pathLst>
                <a:path w="118426" h="234861">
                  <a:moveTo>
                    <a:pt x="89242" y="234861"/>
                  </a:moveTo>
                  <a:cubicBezTo>
                    <a:pt x="70040" y="234861"/>
                    <a:pt x="52247" y="228575"/>
                    <a:pt x="37846" y="217932"/>
                  </a:cubicBezTo>
                  <a:cubicBezTo>
                    <a:pt x="17005" y="202502"/>
                    <a:pt x="3289" y="177877"/>
                    <a:pt x="2768" y="149949"/>
                  </a:cubicBezTo>
                  <a:lnTo>
                    <a:pt x="2286" y="124270"/>
                  </a:lnTo>
                  <a:lnTo>
                    <a:pt x="0" y="1016"/>
                  </a:lnTo>
                  <a:lnTo>
                    <a:pt x="55295" y="0"/>
                  </a:lnTo>
                  <a:lnTo>
                    <a:pt x="58039" y="148921"/>
                  </a:lnTo>
                  <a:cubicBezTo>
                    <a:pt x="58737" y="187033"/>
                    <a:pt x="83997" y="218923"/>
                    <a:pt x="118426" y="229820"/>
                  </a:cubicBezTo>
                  <a:cubicBezTo>
                    <a:pt x="109790" y="232893"/>
                    <a:pt x="100532" y="234658"/>
                    <a:pt x="90880" y="234836"/>
                  </a:cubicBezTo>
                  <a:cubicBezTo>
                    <a:pt x="90321" y="234861"/>
                    <a:pt x="89788" y="234861"/>
                    <a:pt x="89242" y="234861"/>
                  </a:cubicBezTo>
                </a:path>
              </a:pathLst>
            </a:custGeom>
            <a:solidFill>
              <a:srgbClr val="CB514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1" name="Picture 6876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03427" y="1883626"/>
              <a:ext cx="811657" cy="1494586"/>
            </a:xfrm>
            <a:prstGeom prst="rect">
              <a:avLst/>
            </a:prstGeom>
            <a:noFill/>
          </p:spPr>
        </p:pic>
        <p:sp>
          <p:nvSpPr>
            <p:cNvPr id="42" name="Freeform 6877"/>
            <p:cNvSpPr/>
            <p:nvPr/>
          </p:nvSpPr>
          <p:spPr>
            <a:xfrm>
              <a:off x="3302391" y="1843362"/>
              <a:ext cx="262737" cy="52959"/>
            </a:xfrm>
            <a:custGeom>
              <a:avLst/>
              <a:gdLst/>
              <a:ahLst/>
              <a:cxnLst/>
              <a:rect l="0" t="0" r="0" b="0"/>
              <a:pathLst>
                <a:path w="262737" h="52959">
                  <a:moveTo>
                    <a:pt x="0" y="52959"/>
                  </a:moveTo>
                  <a:lnTo>
                    <a:pt x="0" y="52959"/>
                  </a:lnTo>
                  <a:lnTo>
                    <a:pt x="262737" y="0"/>
                  </a:lnTo>
                  <a:close/>
                </a:path>
              </a:pathLst>
            </a:custGeom>
            <a:solidFill>
              <a:srgbClr val="F2AF9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6878"/>
            <p:cNvSpPr/>
            <p:nvPr/>
          </p:nvSpPr>
          <p:spPr>
            <a:xfrm>
              <a:off x="3673228" y="2379655"/>
              <a:ext cx="156070" cy="774445"/>
            </a:xfrm>
            <a:custGeom>
              <a:avLst/>
              <a:gdLst/>
              <a:ahLst/>
              <a:cxnLst/>
              <a:rect l="0" t="0" r="0" b="0"/>
              <a:pathLst>
                <a:path w="156070" h="774445">
                  <a:moveTo>
                    <a:pt x="156070" y="774445"/>
                  </a:moveTo>
                  <a:lnTo>
                    <a:pt x="0" y="0"/>
                  </a:lnTo>
                  <a:lnTo>
                    <a:pt x="156070" y="774420"/>
                  </a:lnTo>
                </a:path>
              </a:pathLst>
            </a:custGeom>
            <a:solidFill>
              <a:srgbClr val="B187B8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6879"/>
            <p:cNvSpPr/>
            <p:nvPr/>
          </p:nvSpPr>
          <p:spPr>
            <a:xfrm>
              <a:off x="2516127" y="2054784"/>
              <a:ext cx="1313166" cy="1310728"/>
            </a:xfrm>
            <a:custGeom>
              <a:avLst/>
              <a:gdLst/>
              <a:ahLst/>
              <a:cxnLst/>
              <a:rect l="0" t="0" r="0" b="0"/>
              <a:pathLst>
                <a:path w="1313166" h="1310728">
                  <a:moveTo>
                    <a:pt x="264159" y="1310728"/>
                  </a:moveTo>
                  <a:lnTo>
                    <a:pt x="0" y="0"/>
                  </a:lnTo>
                  <a:lnTo>
                    <a:pt x="36931" y="183184"/>
                  </a:lnTo>
                  <a:lnTo>
                    <a:pt x="53289" y="179908"/>
                  </a:lnTo>
                  <a:lnTo>
                    <a:pt x="248221" y="1147076"/>
                  </a:lnTo>
                  <a:cubicBezTo>
                    <a:pt x="262280" y="1216825"/>
                    <a:pt x="323544" y="1264970"/>
                    <a:pt x="392035" y="1264970"/>
                  </a:cubicBezTo>
                  <a:cubicBezTo>
                    <a:pt x="401649" y="1264970"/>
                    <a:pt x="411428" y="1264018"/>
                    <a:pt x="421219" y="1262037"/>
                  </a:cubicBezTo>
                  <a:lnTo>
                    <a:pt x="1216493" y="1101763"/>
                  </a:lnTo>
                  <a:cubicBezTo>
                    <a:pt x="1259013" y="1093190"/>
                    <a:pt x="1286547" y="1051776"/>
                    <a:pt x="1277987" y="1009231"/>
                  </a:cubicBezTo>
                  <a:lnTo>
                    <a:pt x="1093951" y="96126"/>
                  </a:lnTo>
                  <a:cubicBezTo>
                    <a:pt x="1095272" y="96393"/>
                    <a:pt x="1096567" y="96634"/>
                    <a:pt x="1097837" y="96888"/>
                  </a:cubicBezTo>
                  <a:cubicBezTo>
                    <a:pt x="1102422" y="97777"/>
                    <a:pt x="1107019" y="98628"/>
                    <a:pt x="1111655" y="99479"/>
                  </a:cubicBezTo>
                  <a:lnTo>
                    <a:pt x="1157095" y="324866"/>
                  </a:lnTo>
                  <a:lnTo>
                    <a:pt x="1313166" y="1099312"/>
                  </a:lnTo>
                  <a:close/>
                </a:path>
              </a:pathLst>
            </a:custGeom>
            <a:solidFill>
              <a:srgbClr val="C6A4CA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6880"/>
            <p:cNvSpPr/>
            <p:nvPr/>
          </p:nvSpPr>
          <p:spPr>
            <a:xfrm>
              <a:off x="3573444" y="1884584"/>
              <a:ext cx="7670" cy="38074"/>
            </a:xfrm>
            <a:custGeom>
              <a:avLst/>
              <a:gdLst/>
              <a:ahLst/>
              <a:cxnLst/>
              <a:rect l="0" t="0" r="0" b="0"/>
              <a:pathLst>
                <a:path w="7670" h="38074">
                  <a:moveTo>
                    <a:pt x="7670" y="3807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187B8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6881"/>
            <p:cNvSpPr/>
            <p:nvPr/>
          </p:nvSpPr>
          <p:spPr>
            <a:xfrm>
              <a:off x="3565138" y="1843373"/>
              <a:ext cx="8305" cy="41211"/>
            </a:xfrm>
            <a:custGeom>
              <a:avLst/>
              <a:gdLst/>
              <a:ahLst/>
              <a:cxnLst/>
              <a:rect l="0" t="0" r="0" b="0"/>
              <a:pathLst>
                <a:path w="8305" h="41211">
                  <a:moveTo>
                    <a:pt x="8305" y="412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2AF9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6882"/>
            <p:cNvSpPr/>
            <p:nvPr/>
          </p:nvSpPr>
          <p:spPr>
            <a:xfrm>
              <a:off x="3573419" y="1884584"/>
              <a:ext cx="7696" cy="38074"/>
            </a:xfrm>
            <a:custGeom>
              <a:avLst/>
              <a:gdLst/>
              <a:ahLst/>
              <a:cxnLst/>
              <a:rect l="0" t="0" r="0" b="0"/>
              <a:pathLst>
                <a:path w="7696" h="38074">
                  <a:moveTo>
                    <a:pt x="7696" y="38074"/>
                  </a:moveTo>
                  <a:lnTo>
                    <a:pt x="788" y="3823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6A4CA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6883"/>
            <p:cNvSpPr/>
            <p:nvPr/>
          </p:nvSpPr>
          <p:spPr>
            <a:xfrm>
              <a:off x="3565132" y="1843373"/>
              <a:ext cx="8318" cy="41211"/>
            </a:xfrm>
            <a:custGeom>
              <a:avLst/>
              <a:gdLst/>
              <a:ahLst/>
              <a:cxnLst/>
              <a:rect l="0" t="0" r="0" b="0"/>
              <a:pathLst>
                <a:path w="8318" h="41211">
                  <a:moveTo>
                    <a:pt x="8293" y="41211"/>
                  </a:moveTo>
                  <a:lnTo>
                    <a:pt x="0" y="0"/>
                  </a:lnTo>
                  <a:lnTo>
                    <a:pt x="8318" y="41211"/>
                  </a:lnTo>
                  <a:close/>
                </a:path>
              </a:pathLst>
            </a:custGeom>
            <a:solidFill>
              <a:srgbClr val="F6C3B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9" name="Picture 6884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23089" y="1857705"/>
              <a:ext cx="1045610" cy="375023"/>
            </a:xfrm>
            <a:prstGeom prst="rect">
              <a:avLst/>
            </a:prstGeom>
            <a:noFill/>
          </p:spPr>
        </p:pic>
        <p:sp>
          <p:nvSpPr>
            <p:cNvPr id="50" name="Freeform 6885"/>
            <p:cNvSpPr/>
            <p:nvPr/>
          </p:nvSpPr>
          <p:spPr>
            <a:xfrm>
              <a:off x="3257388" y="2073081"/>
              <a:ext cx="406" cy="7696"/>
            </a:xfrm>
            <a:custGeom>
              <a:avLst/>
              <a:gdLst/>
              <a:ahLst/>
              <a:cxnLst/>
              <a:rect l="0" t="0" r="0" b="0"/>
              <a:pathLst>
                <a:path w="406" h="7696">
                  <a:moveTo>
                    <a:pt x="0" y="7696"/>
                  </a:moveTo>
                  <a:cubicBezTo>
                    <a:pt x="76" y="5169"/>
                    <a:pt x="203" y="2629"/>
                    <a:pt x="406" y="0"/>
                  </a:cubicBezTo>
                  <a:cubicBezTo>
                    <a:pt x="215" y="2604"/>
                    <a:pt x="101" y="5169"/>
                    <a:pt x="38" y="7671"/>
                  </a:cubicBezTo>
                  <a:close/>
                </a:path>
              </a:pathLst>
            </a:custGeom>
            <a:solidFill>
              <a:srgbClr val="DFCADC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" name="Picture 6886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01900" y="1883105"/>
              <a:ext cx="1079500" cy="368300"/>
            </a:xfrm>
            <a:prstGeom prst="rect">
              <a:avLst/>
            </a:prstGeom>
            <a:noFill/>
          </p:spPr>
        </p:pic>
        <p:sp>
          <p:nvSpPr>
            <p:cNvPr id="52" name="Freeform 6887"/>
            <p:cNvSpPr/>
            <p:nvPr/>
          </p:nvSpPr>
          <p:spPr>
            <a:xfrm>
              <a:off x="3295981" y="1843375"/>
              <a:ext cx="277444" cy="71272"/>
            </a:xfrm>
            <a:custGeom>
              <a:avLst/>
              <a:gdLst/>
              <a:ahLst/>
              <a:cxnLst/>
              <a:rect l="0" t="0" r="0" b="0"/>
              <a:pathLst>
                <a:path w="277444" h="71272">
                  <a:moveTo>
                    <a:pt x="0" y="71272"/>
                  </a:moveTo>
                  <a:cubicBezTo>
                    <a:pt x="1625" y="66281"/>
                    <a:pt x="3784" y="60097"/>
                    <a:pt x="6413" y="52946"/>
                  </a:cubicBezTo>
                  <a:lnTo>
                    <a:pt x="269151" y="0"/>
                  </a:lnTo>
                  <a:lnTo>
                    <a:pt x="277444" y="41212"/>
                  </a:lnTo>
                  <a:cubicBezTo>
                    <a:pt x="276606" y="42697"/>
                    <a:pt x="275742" y="44196"/>
                    <a:pt x="274878" y="45695"/>
                  </a:cubicBezTo>
                  <a:lnTo>
                    <a:pt x="261861" y="48336"/>
                  </a:lnTo>
                  <a:lnTo>
                    <a:pt x="256070" y="19660"/>
                  </a:lnTo>
                  <a:close/>
                </a:path>
              </a:pathLst>
            </a:custGeom>
            <a:solidFill>
              <a:srgbClr val="F8D2C9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6888"/>
            <p:cNvSpPr/>
            <p:nvPr/>
          </p:nvSpPr>
          <p:spPr>
            <a:xfrm>
              <a:off x="2566470" y="2080779"/>
              <a:ext cx="691476" cy="153911"/>
            </a:xfrm>
            <a:custGeom>
              <a:avLst/>
              <a:gdLst/>
              <a:ahLst/>
              <a:cxnLst/>
              <a:rect l="0" t="0" r="0" b="0"/>
              <a:pathLst>
                <a:path w="691476" h="153911">
                  <a:moveTo>
                    <a:pt x="2946" y="153911"/>
                  </a:moveTo>
                  <a:lnTo>
                    <a:pt x="0" y="139256"/>
                  </a:lnTo>
                  <a:lnTo>
                    <a:pt x="690917" y="0"/>
                  </a:lnTo>
                  <a:cubicBezTo>
                    <a:pt x="690790" y="5283"/>
                    <a:pt x="690955" y="10351"/>
                    <a:pt x="691476" y="15139"/>
                  </a:cubicBezTo>
                  <a:close/>
                </a:path>
              </a:pathLst>
            </a:custGeom>
            <a:solidFill>
              <a:srgbClr val="D3BBD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6889"/>
            <p:cNvSpPr/>
            <p:nvPr/>
          </p:nvSpPr>
          <p:spPr>
            <a:xfrm>
              <a:off x="3285907" y="2047249"/>
              <a:ext cx="143814" cy="43040"/>
            </a:xfrm>
            <a:custGeom>
              <a:avLst/>
              <a:gdLst/>
              <a:ahLst/>
              <a:cxnLst/>
              <a:rect l="0" t="0" r="0" b="0"/>
              <a:pathLst>
                <a:path w="143814" h="43040">
                  <a:moveTo>
                    <a:pt x="0" y="43040"/>
                  </a:moveTo>
                  <a:cubicBezTo>
                    <a:pt x="3238" y="38849"/>
                    <a:pt x="6565" y="32804"/>
                    <a:pt x="9715" y="25819"/>
                  </a:cubicBezTo>
                  <a:lnTo>
                    <a:pt x="137845" y="0"/>
                  </a:lnTo>
                  <a:cubicBezTo>
                    <a:pt x="139357" y="4864"/>
                    <a:pt x="141351" y="9538"/>
                    <a:pt x="143814" y="14046"/>
                  </a:cubicBezTo>
                  <a:close/>
                </a:path>
              </a:pathLst>
            </a:custGeom>
            <a:solidFill>
              <a:srgbClr val="F8D2C9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6890"/>
            <p:cNvSpPr/>
            <p:nvPr/>
          </p:nvSpPr>
          <p:spPr>
            <a:xfrm>
              <a:off x="3257263" y="2080753"/>
              <a:ext cx="761" cy="15163"/>
            </a:xfrm>
            <a:custGeom>
              <a:avLst/>
              <a:gdLst/>
              <a:ahLst/>
              <a:cxnLst/>
              <a:rect l="0" t="0" r="0" b="0"/>
              <a:pathLst>
                <a:path w="761" h="15163">
                  <a:moveTo>
                    <a:pt x="685" y="15163"/>
                  </a:moveTo>
                  <a:cubicBezTo>
                    <a:pt x="165" y="10376"/>
                    <a:pt x="0" y="5308"/>
                    <a:pt x="127" y="25"/>
                  </a:cubicBezTo>
                  <a:lnTo>
                    <a:pt x="165" y="0"/>
                  </a:lnTo>
                  <a:cubicBezTo>
                    <a:pt x="63" y="5296"/>
                    <a:pt x="241" y="10363"/>
                    <a:pt x="761" y="15138"/>
                  </a:cubicBezTo>
                  <a:close/>
                </a:path>
              </a:pathLst>
            </a:custGeom>
            <a:solidFill>
              <a:srgbClr val="E6D7E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6891"/>
            <p:cNvSpPr/>
            <p:nvPr/>
          </p:nvSpPr>
          <p:spPr>
            <a:xfrm>
              <a:off x="3257330" y="2073063"/>
              <a:ext cx="38290" cy="22834"/>
            </a:xfrm>
            <a:custGeom>
              <a:avLst/>
              <a:gdLst/>
              <a:ahLst/>
              <a:cxnLst/>
              <a:rect l="0" t="0" r="0" b="0"/>
              <a:pathLst>
                <a:path w="38290" h="22834">
                  <a:moveTo>
                    <a:pt x="698" y="22834"/>
                  </a:moveTo>
                  <a:cubicBezTo>
                    <a:pt x="178" y="18047"/>
                    <a:pt x="0" y="12979"/>
                    <a:pt x="102" y="7696"/>
                  </a:cubicBezTo>
                  <a:lnTo>
                    <a:pt x="38290" y="0"/>
                  </a:lnTo>
                  <a:cubicBezTo>
                    <a:pt x="35140" y="6998"/>
                    <a:pt x="31825" y="13043"/>
                    <a:pt x="28574" y="17221"/>
                  </a:cubicBezTo>
                  <a:close/>
                </a:path>
              </a:pathLst>
            </a:custGeom>
            <a:solidFill>
              <a:srgbClr val="F9E3D9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6892"/>
            <p:cNvSpPr/>
            <p:nvPr/>
          </p:nvSpPr>
          <p:spPr>
            <a:xfrm>
              <a:off x="2550095" y="2220029"/>
              <a:ext cx="19316" cy="17945"/>
            </a:xfrm>
            <a:custGeom>
              <a:avLst/>
              <a:gdLst/>
              <a:ahLst/>
              <a:cxnLst/>
              <a:rect l="0" t="0" r="0" b="0"/>
              <a:pathLst>
                <a:path w="19316" h="17945">
                  <a:moveTo>
                    <a:pt x="2959" y="17945"/>
                  </a:moveTo>
                  <a:lnTo>
                    <a:pt x="2959" y="17945"/>
                  </a:lnTo>
                  <a:lnTo>
                    <a:pt x="0" y="3290"/>
                  </a:lnTo>
                  <a:lnTo>
                    <a:pt x="16382" y="0"/>
                  </a:lnTo>
                  <a:lnTo>
                    <a:pt x="19316" y="14656"/>
                  </a:lnTo>
                  <a:close/>
                </a:path>
              </a:pathLst>
            </a:custGeom>
            <a:solidFill>
              <a:srgbClr val="DFCDE2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6893"/>
            <p:cNvSpPr/>
            <p:nvPr/>
          </p:nvSpPr>
          <p:spPr>
            <a:xfrm>
              <a:off x="2560562" y="2049591"/>
              <a:ext cx="700176" cy="155778"/>
            </a:xfrm>
            <a:custGeom>
              <a:avLst/>
              <a:gdLst/>
              <a:ahLst/>
              <a:cxnLst/>
              <a:rect l="0" t="0" r="0" b="0"/>
              <a:pathLst>
                <a:path w="700176" h="155778">
                  <a:moveTo>
                    <a:pt x="2946" y="155778"/>
                  </a:moveTo>
                  <a:lnTo>
                    <a:pt x="0" y="141123"/>
                  </a:lnTo>
                  <a:lnTo>
                    <a:pt x="700176" y="0"/>
                  </a:lnTo>
                  <a:cubicBezTo>
                    <a:pt x="699248" y="5347"/>
                    <a:pt x="698486" y="10592"/>
                    <a:pt x="697928" y="15710"/>
                  </a:cubicBezTo>
                  <a:close/>
                </a:path>
              </a:pathLst>
            </a:custGeom>
            <a:solidFill>
              <a:srgbClr val="D3BBD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9" name="Picture 6894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245789" y="2004615"/>
              <a:ext cx="187845" cy="73380"/>
            </a:xfrm>
            <a:prstGeom prst="rect">
              <a:avLst/>
            </a:prstGeom>
            <a:noFill/>
          </p:spPr>
        </p:pic>
        <p:sp>
          <p:nvSpPr>
            <p:cNvPr id="60" name="Freeform 6895"/>
            <p:cNvSpPr/>
            <p:nvPr/>
          </p:nvSpPr>
          <p:spPr>
            <a:xfrm>
              <a:off x="3258529" y="2040175"/>
              <a:ext cx="48882" cy="25120"/>
            </a:xfrm>
            <a:custGeom>
              <a:avLst/>
              <a:gdLst/>
              <a:ahLst/>
              <a:cxnLst/>
              <a:rect l="0" t="0" r="0" b="0"/>
              <a:pathLst>
                <a:path w="48882" h="25120">
                  <a:moveTo>
                    <a:pt x="0" y="25120"/>
                  </a:moveTo>
                  <a:cubicBezTo>
                    <a:pt x="584" y="20015"/>
                    <a:pt x="1358" y="14770"/>
                    <a:pt x="2298" y="9398"/>
                  </a:cubicBezTo>
                  <a:lnTo>
                    <a:pt x="48882" y="0"/>
                  </a:lnTo>
                  <a:cubicBezTo>
                    <a:pt x="47383" y="5309"/>
                    <a:pt x="45618" y="10858"/>
                    <a:pt x="43700" y="16307"/>
                  </a:cubicBezTo>
                  <a:close/>
                </a:path>
              </a:pathLst>
            </a:custGeom>
            <a:solidFill>
              <a:srgbClr val="F9E3D9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6896"/>
            <p:cNvSpPr/>
            <p:nvPr/>
          </p:nvSpPr>
          <p:spPr>
            <a:xfrm>
              <a:off x="2544187" y="2190708"/>
              <a:ext cx="19316" cy="17945"/>
            </a:xfrm>
            <a:custGeom>
              <a:avLst/>
              <a:gdLst/>
              <a:ahLst/>
              <a:cxnLst/>
              <a:rect l="0" t="0" r="0" b="0"/>
              <a:pathLst>
                <a:path w="19316" h="17945">
                  <a:moveTo>
                    <a:pt x="2959" y="17945"/>
                  </a:moveTo>
                  <a:lnTo>
                    <a:pt x="0" y="3290"/>
                  </a:lnTo>
                  <a:lnTo>
                    <a:pt x="16382" y="0"/>
                  </a:lnTo>
                  <a:lnTo>
                    <a:pt x="19316" y="14656"/>
                  </a:lnTo>
                  <a:close/>
                </a:path>
              </a:pathLst>
            </a:custGeom>
            <a:solidFill>
              <a:srgbClr val="DFCDE2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6897"/>
            <p:cNvSpPr/>
            <p:nvPr/>
          </p:nvSpPr>
          <p:spPr>
            <a:xfrm>
              <a:off x="3574211" y="1888407"/>
              <a:ext cx="6908" cy="34251"/>
            </a:xfrm>
            <a:custGeom>
              <a:avLst/>
              <a:gdLst/>
              <a:ahLst/>
              <a:cxnLst/>
              <a:rect l="0" t="0" r="0" b="0"/>
              <a:pathLst>
                <a:path w="6908" h="34251">
                  <a:moveTo>
                    <a:pt x="6883" y="34251"/>
                  </a:moveTo>
                  <a:lnTo>
                    <a:pt x="0" y="0"/>
                  </a:lnTo>
                  <a:lnTo>
                    <a:pt x="6908" y="34251"/>
                  </a:lnTo>
                  <a:close/>
                </a:path>
              </a:pathLst>
            </a:custGeom>
            <a:solidFill>
              <a:srgbClr val="D3BBD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3" name="Picture 6898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28879" y="1893619"/>
              <a:ext cx="1048372" cy="269354"/>
            </a:xfrm>
            <a:prstGeom prst="rect">
              <a:avLst/>
            </a:prstGeom>
            <a:noFill/>
          </p:spPr>
        </p:pic>
        <p:sp>
          <p:nvSpPr>
            <p:cNvPr id="64" name="Freeform 6899"/>
            <p:cNvSpPr/>
            <p:nvPr/>
          </p:nvSpPr>
          <p:spPr>
            <a:xfrm>
              <a:off x="3270726" y="1891721"/>
              <a:ext cx="290055" cy="113792"/>
            </a:xfrm>
            <a:custGeom>
              <a:avLst/>
              <a:gdLst/>
              <a:ahLst/>
              <a:cxnLst/>
              <a:rect l="0" t="0" r="0" b="0"/>
              <a:pathLst>
                <a:path w="290055" h="113792">
                  <a:moveTo>
                    <a:pt x="0" y="113792"/>
                  </a:moveTo>
                  <a:cubicBezTo>
                    <a:pt x="5422" y="93422"/>
                    <a:pt x="11633" y="73051"/>
                    <a:pt x="16764" y="54471"/>
                  </a:cubicBezTo>
                  <a:lnTo>
                    <a:pt x="287121" y="0"/>
                  </a:lnTo>
                  <a:lnTo>
                    <a:pt x="290055" y="14593"/>
                  </a:lnTo>
                  <a:cubicBezTo>
                    <a:pt x="285940" y="21527"/>
                    <a:pt x="281609" y="28677"/>
                    <a:pt x="277088" y="36005"/>
                  </a:cubicBezTo>
                  <a:cubicBezTo>
                    <a:pt x="220230" y="45492"/>
                    <a:pt x="184696" y="56871"/>
                    <a:pt x="166065" y="80328"/>
                  </a:cubicBezTo>
                  <a:lnTo>
                    <a:pt x="38773" y="105982"/>
                  </a:lnTo>
                  <a:cubicBezTo>
                    <a:pt x="34048" y="92202"/>
                    <a:pt x="24930" y="73102"/>
                    <a:pt x="15176" y="60364"/>
                  </a:cubicBezTo>
                  <a:cubicBezTo>
                    <a:pt x="10388" y="77648"/>
                    <a:pt x="5003" y="95809"/>
                    <a:pt x="215" y="113754"/>
                  </a:cubicBezTo>
                  <a:close/>
                </a:path>
              </a:pathLst>
            </a:custGeom>
            <a:solidFill>
              <a:srgbClr val="F8D2C9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6900"/>
            <p:cNvSpPr/>
            <p:nvPr/>
          </p:nvSpPr>
          <p:spPr>
            <a:xfrm>
              <a:off x="3270947" y="1952082"/>
              <a:ext cx="38557" cy="53390"/>
            </a:xfrm>
            <a:custGeom>
              <a:avLst/>
              <a:gdLst/>
              <a:ahLst/>
              <a:cxnLst/>
              <a:rect l="0" t="0" r="0" b="0"/>
              <a:pathLst>
                <a:path w="38557" h="53390">
                  <a:moveTo>
                    <a:pt x="0" y="53390"/>
                  </a:moveTo>
                  <a:cubicBezTo>
                    <a:pt x="4787" y="35445"/>
                    <a:pt x="10172" y="17284"/>
                    <a:pt x="14960" y="0"/>
                  </a:cubicBezTo>
                  <a:cubicBezTo>
                    <a:pt x="24714" y="12738"/>
                    <a:pt x="33832" y="31839"/>
                    <a:pt x="38557" y="45618"/>
                  </a:cubicBezTo>
                  <a:close/>
                </a:path>
              </a:pathLst>
            </a:custGeom>
            <a:solidFill>
              <a:srgbClr val="F9E3D9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6" name="Picture 6901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12498" y="1875714"/>
              <a:ext cx="1081303" cy="290563"/>
            </a:xfrm>
            <a:prstGeom prst="rect">
              <a:avLst/>
            </a:prstGeom>
            <a:noFill/>
          </p:spPr>
        </p:pic>
        <p:sp>
          <p:nvSpPr>
            <p:cNvPr id="67" name="Freeform 6902"/>
            <p:cNvSpPr/>
            <p:nvPr/>
          </p:nvSpPr>
          <p:spPr>
            <a:xfrm>
              <a:off x="3557841" y="1889069"/>
              <a:ext cx="13017" cy="17246"/>
            </a:xfrm>
            <a:custGeom>
              <a:avLst/>
              <a:gdLst/>
              <a:ahLst/>
              <a:cxnLst/>
              <a:rect l="0" t="0" r="0" b="0"/>
              <a:pathLst>
                <a:path w="13017" h="17246">
                  <a:moveTo>
                    <a:pt x="2946" y="17246"/>
                  </a:moveTo>
                  <a:lnTo>
                    <a:pt x="0" y="2642"/>
                  </a:lnTo>
                  <a:lnTo>
                    <a:pt x="13017" y="0"/>
                  </a:lnTo>
                  <a:cubicBezTo>
                    <a:pt x="9791" y="5613"/>
                    <a:pt x="6451" y="11354"/>
                    <a:pt x="2946" y="17246"/>
                  </a:cubicBezTo>
                </a:path>
              </a:pathLst>
            </a:custGeom>
            <a:solidFill>
              <a:srgbClr val="F9DDD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6903"/>
            <p:cNvSpPr/>
            <p:nvPr/>
          </p:nvSpPr>
          <p:spPr>
            <a:xfrm>
              <a:off x="2529141" y="1907962"/>
              <a:ext cx="1051953" cy="226071"/>
            </a:xfrm>
            <a:custGeom>
              <a:avLst/>
              <a:gdLst/>
              <a:ahLst/>
              <a:cxnLst/>
              <a:rect l="0" t="0" r="0" b="0"/>
              <a:pathLst>
                <a:path w="1051953" h="226071">
                  <a:moveTo>
                    <a:pt x="1051953" y="14655"/>
                  </a:moveTo>
                  <a:lnTo>
                    <a:pt x="2959" y="226071"/>
                  </a:lnTo>
                  <a:lnTo>
                    <a:pt x="0" y="211403"/>
                  </a:lnTo>
                  <a:lnTo>
                    <a:pt x="1049007" y="0"/>
                  </a:lnTo>
                  <a:close/>
                </a:path>
              </a:pathLst>
            </a:custGeom>
            <a:solidFill>
              <a:srgbClr val="E3574C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6904"/>
            <p:cNvSpPr/>
            <p:nvPr/>
          </p:nvSpPr>
          <p:spPr>
            <a:xfrm>
              <a:off x="3417248" y="1517053"/>
              <a:ext cx="803795" cy="662597"/>
            </a:xfrm>
            <a:custGeom>
              <a:avLst/>
              <a:gdLst/>
              <a:ahLst/>
              <a:cxnLst/>
              <a:rect l="0" t="0" r="0" b="0"/>
              <a:pathLst>
                <a:path w="803795" h="662597">
                  <a:moveTo>
                    <a:pt x="660654" y="0"/>
                  </a:moveTo>
                  <a:cubicBezTo>
                    <a:pt x="660540" y="1092"/>
                    <a:pt x="646596" y="72631"/>
                    <a:pt x="634937" y="135178"/>
                  </a:cubicBezTo>
                  <a:cubicBezTo>
                    <a:pt x="622986" y="199161"/>
                    <a:pt x="586652" y="255955"/>
                    <a:pt x="553060" y="296290"/>
                  </a:cubicBezTo>
                  <a:cubicBezTo>
                    <a:pt x="521056" y="334683"/>
                    <a:pt x="476124" y="360095"/>
                    <a:pt x="426848" y="368427"/>
                  </a:cubicBezTo>
                  <a:cubicBezTo>
                    <a:pt x="119406" y="420446"/>
                    <a:pt x="8192" y="397992"/>
                    <a:pt x="3391" y="505028"/>
                  </a:cubicBezTo>
                  <a:cubicBezTo>
                    <a:pt x="0" y="581190"/>
                    <a:pt x="106007" y="619620"/>
                    <a:pt x="220523" y="638949"/>
                  </a:cubicBezTo>
                  <a:cubicBezTo>
                    <a:pt x="360757" y="662597"/>
                    <a:pt x="504495" y="655205"/>
                    <a:pt x="642265" y="619937"/>
                  </a:cubicBezTo>
                  <a:cubicBezTo>
                    <a:pt x="684745" y="609066"/>
                    <a:pt x="725284" y="598728"/>
                    <a:pt x="803795" y="578002"/>
                  </a:cubicBezTo>
                  <a:close/>
                </a:path>
              </a:pathLst>
            </a:custGeom>
            <a:solidFill>
              <a:srgbClr val="EE968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6905"/>
            <p:cNvSpPr/>
            <p:nvPr/>
          </p:nvSpPr>
          <p:spPr>
            <a:xfrm>
              <a:off x="3867172" y="1499409"/>
              <a:ext cx="261238" cy="392823"/>
            </a:xfrm>
            <a:custGeom>
              <a:avLst/>
              <a:gdLst/>
              <a:ahLst/>
              <a:cxnLst/>
              <a:rect l="0" t="0" r="0" b="0"/>
              <a:pathLst>
                <a:path w="261238" h="392823">
                  <a:moveTo>
                    <a:pt x="239509" y="0"/>
                  </a:moveTo>
                  <a:lnTo>
                    <a:pt x="186500" y="24193"/>
                  </a:lnTo>
                  <a:cubicBezTo>
                    <a:pt x="186411" y="25285"/>
                    <a:pt x="175502" y="97358"/>
                    <a:pt x="166510" y="160337"/>
                  </a:cubicBezTo>
                  <a:cubicBezTo>
                    <a:pt x="157252" y="224751"/>
                    <a:pt x="123343" y="283032"/>
                    <a:pt x="91491" y="324751"/>
                  </a:cubicBezTo>
                  <a:cubicBezTo>
                    <a:pt x="67831" y="355701"/>
                    <a:pt x="36005" y="379069"/>
                    <a:pt x="0" y="392823"/>
                  </a:cubicBezTo>
                  <a:cubicBezTo>
                    <a:pt x="144539" y="345643"/>
                    <a:pt x="206578" y="258267"/>
                    <a:pt x="230899" y="175818"/>
                  </a:cubicBezTo>
                  <a:cubicBezTo>
                    <a:pt x="261238" y="73152"/>
                    <a:pt x="239509" y="0"/>
                    <a:pt x="239509" y="0"/>
                  </a:cubicBezTo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6906"/>
            <p:cNvSpPr/>
            <p:nvPr/>
          </p:nvSpPr>
          <p:spPr>
            <a:xfrm>
              <a:off x="3652977" y="2158426"/>
              <a:ext cx="38" cy="38"/>
            </a:xfrm>
            <a:custGeom>
              <a:avLst/>
              <a:gdLst/>
              <a:ahLst/>
              <a:cxnLst/>
              <a:rect l="0" t="0" r="0" b="0"/>
              <a:pathLst>
                <a:path w="38" h="38">
                  <a:moveTo>
                    <a:pt x="38" y="38"/>
                  </a:moveTo>
                  <a:lnTo>
                    <a:pt x="0" y="0"/>
                  </a:lnTo>
                  <a:cubicBezTo>
                    <a:pt x="13" y="0"/>
                    <a:pt x="13" y="13"/>
                    <a:pt x="38" y="13"/>
                  </a:cubicBezTo>
                  <a:close/>
                </a:path>
              </a:pathLst>
            </a:custGeom>
            <a:solidFill>
              <a:srgbClr val="C7A0BE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2" name="Picture 6907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36313" y="2072962"/>
              <a:ext cx="186461" cy="90652"/>
            </a:xfrm>
            <a:prstGeom prst="rect">
              <a:avLst/>
            </a:prstGeom>
            <a:noFill/>
          </p:spPr>
        </p:pic>
        <p:sp>
          <p:nvSpPr>
            <p:cNvPr id="73" name="Freeform 6908"/>
            <p:cNvSpPr/>
            <p:nvPr/>
          </p:nvSpPr>
          <p:spPr>
            <a:xfrm>
              <a:off x="3610074" y="2150900"/>
              <a:ext cx="3886" cy="774"/>
            </a:xfrm>
            <a:custGeom>
              <a:avLst/>
              <a:gdLst/>
              <a:ahLst/>
              <a:cxnLst/>
              <a:rect l="0" t="0" r="0" b="0"/>
              <a:pathLst>
                <a:path w="3886" h="774">
                  <a:moveTo>
                    <a:pt x="3886" y="774"/>
                  </a:moveTo>
                  <a:cubicBezTo>
                    <a:pt x="2629" y="521"/>
                    <a:pt x="1321" y="279"/>
                    <a:pt x="0" y="13"/>
                  </a:cubicBezTo>
                  <a:lnTo>
                    <a:pt x="0" y="0"/>
                  </a:lnTo>
                  <a:cubicBezTo>
                    <a:pt x="1283" y="254"/>
                    <a:pt x="2604" y="521"/>
                    <a:pt x="3886" y="774"/>
                  </a:cubicBezTo>
                </a:path>
              </a:pathLst>
            </a:custGeom>
            <a:solidFill>
              <a:srgbClr val="DCC2CE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6909"/>
            <p:cNvSpPr/>
            <p:nvPr/>
          </p:nvSpPr>
          <p:spPr>
            <a:xfrm>
              <a:off x="3449231" y="2039153"/>
              <a:ext cx="228015" cy="119291"/>
            </a:xfrm>
            <a:custGeom>
              <a:avLst/>
              <a:gdLst/>
              <a:ahLst/>
              <a:cxnLst/>
              <a:rect l="0" t="0" r="0" b="0"/>
              <a:pathLst>
                <a:path w="228015" h="119291">
                  <a:moveTo>
                    <a:pt x="203784" y="119291"/>
                  </a:moveTo>
                  <a:cubicBezTo>
                    <a:pt x="203759" y="119291"/>
                    <a:pt x="203759" y="119266"/>
                    <a:pt x="203746" y="119266"/>
                  </a:cubicBezTo>
                  <a:cubicBezTo>
                    <a:pt x="202718" y="118771"/>
                    <a:pt x="187198" y="116764"/>
                    <a:pt x="164732" y="112522"/>
                  </a:cubicBezTo>
                  <a:cubicBezTo>
                    <a:pt x="163449" y="112256"/>
                    <a:pt x="162129" y="112002"/>
                    <a:pt x="160846" y="111735"/>
                  </a:cubicBezTo>
                  <a:cubicBezTo>
                    <a:pt x="94514" y="98438"/>
                    <a:pt x="34011" y="77978"/>
                    <a:pt x="0" y="46508"/>
                  </a:cubicBezTo>
                  <a:cubicBezTo>
                    <a:pt x="11583" y="12129"/>
                    <a:pt x="26277" y="0"/>
                    <a:pt x="46762" y="0"/>
                  </a:cubicBezTo>
                  <a:cubicBezTo>
                    <a:pt x="69799" y="0"/>
                    <a:pt x="100178" y="15291"/>
                    <a:pt x="141758" y="31446"/>
                  </a:cubicBezTo>
                  <a:cubicBezTo>
                    <a:pt x="183299" y="47638"/>
                    <a:pt x="228015" y="81598"/>
                    <a:pt x="203784" y="119291"/>
                  </a:cubicBezTo>
                </a:path>
              </a:pathLst>
            </a:custGeom>
            <a:solidFill>
              <a:srgbClr val="F1BAA5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6910"/>
            <p:cNvSpPr/>
            <p:nvPr/>
          </p:nvSpPr>
          <p:spPr>
            <a:xfrm>
              <a:off x="2766225" y="3022766"/>
              <a:ext cx="293547" cy="293521"/>
            </a:xfrm>
            <a:custGeom>
              <a:avLst/>
              <a:gdLst/>
              <a:ahLst/>
              <a:cxnLst/>
              <a:rect l="0" t="0" r="0" b="0"/>
              <a:pathLst>
                <a:path w="293547" h="293521">
                  <a:moveTo>
                    <a:pt x="29184" y="93903"/>
                  </a:moveTo>
                  <a:cubicBezTo>
                    <a:pt x="58381" y="28968"/>
                    <a:pt x="134695" y="0"/>
                    <a:pt x="199618" y="29172"/>
                  </a:cubicBezTo>
                  <a:cubicBezTo>
                    <a:pt x="264565" y="58356"/>
                    <a:pt x="293547" y="134682"/>
                    <a:pt x="264349" y="199605"/>
                  </a:cubicBezTo>
                  <a:cubicBezTo>
                    <a:pt x="235165" y="264540"/>
                    <a:pt x="158863" y="293521"/>
                    <a:pt x="93915" y="264337"/>
                  </a:cubicBezTo>
                  <a:cubicBezTo>
                    <a:pt x="28981" y="235139"/>
                    <a:pt x="0" y="158838"/>
                    <a:pt x="29184" y="93903"/>
                  </a:cubicBezTo>
                </a:path>
              </a:pathLst>
            </a:custGeom>
            <a:solidFill>
              <a:srgbClr val="F1F3F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6911"/>
            <p:cNvSpPr/>
            <p:nvPr/>
          </p:nvSpPr>
          <p:spPr>
            <a:xfrm>
              <a:off x="2779250" y="3035758"/>
              <a:ext cx="267511" cy="267511"/>
            </a:xfrm>
            <a:custGeom>
              <a:avLst/>
              <a:gdLst/>
              <a:ahLst/>
              <a:cxnLst/>
              <a:rect l="0" t="0" r="0" b="0"/>
              <a:pathLst>
                <a:path w="267511" h="267511">
                  <a:moveTo>
                    <a:pt x="26593" y="85597"/>
                  </a:moveTo>
                  <a:cubicBezTo>
                    <a:pt x="53186" y="26416"/>
                    <a:pt x="122732" y="0"/>
                    <a:pt x="181913" y="26619"/>
                  </a:cubicBezTo>
                  <a:cubicBezTo>
                    <a:pt x="241095" y="53213"/>
                    <a:pt x="267511" y="122744"/>
                    <a:pt x="240892" y="181926"/>
                  </a:cubicBezTo>
                  <a:cubicBezTo>
                    <a:pt x="214298" y="241108"/>
                    <a:pt x="144753" y="267511"/>
                    <a:pt x="85571" y="240917"/>
                  </a:cubicBezTo>
                  <a:cubicBezTo>
                    <a:pt x="26390" y="214311"/>
                    <a:pt x="0" y="144778"/>
                    <a:pt x="26593" y="8559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6912"/>
            <p:cNvSpPr/>
            <p:nvPr/>
          </p:nvSpPr>
          <p:spPr>
            <a:xfrm>
              <a:off x="2853272" y="3051940"/>
              <a:ext cx="112572" cy="235165"/>
            </a:xfrm>
            <a:custGeom>
              <a:avLst/>
              <a:gdLst/>
              <a:ahLst/>
              <a:cxnLst/>
              <a:rect l="0" t="0" r="0" b="0"/>
              <a:pathLst>
                <a:path w="112572" h="235165">
                  <a:moveTo>
                    <a:pt x="112572" y="0"/>
                  </a:moveTo>
                  <a:lnTo>
                    <a:pt x="6870" y="235165"/>
                  </a:lnTo>
                  <a:lnTo>
                    <a:pt x="0" y="218376"/>
                  </a:lnTo>
                  <a:lnTo>
                    <a:pt x="95466" y="6007"/>
                  </a:lnTo>
                  <a:close/>
                </a:path>
              </a:pathLst>
            </a:custGeom>
            <a:solidFill>
              <a:srgbClr val="F1F3F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6913"/>
            <p:cNvSpPr/>
            <p:nvPr/>
          </p:nvSpPr>
          <p:spPr>
            <a:xfrm>
              <a:off x="2860141" y="3051934"/>
              <a:ext cx="112572" cy="235165"/>
            </a:xfrm>
            <a:custGeom>
              <a:avLst/>
              <a:gdLst/>
              <a:ahLst/>
              <a:cxnLst/>
              <a:rect l="0" t="0" r="0" b="0"/>
              <a:pathLst>
                <a:path w="112572" h="235165">
                  <a:moveTo>
                    <a:pt x="112572" y="16789"/>
                  </a:moveTo>
                  <a:lnTo>
                    <a:pt x="17107" y="229158"/>
                  </a:lnTo>
                  <a:lnTo>
                    <a:pt x="0" y="235165"/>
                  </a:lnTo>
                  <a:lnTo>
                    <a:pt x="105702" y="0"/>
                  </a:lnTo>
                  <a:close/>
                </a:path>
              </a:pathLst>
            </a:custGeom>
            <a:solidFill>
              <a:srgbClr val="E5E6E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6914"/>
            <p:cNvSpPr/>
            <p:nvPr/>
          </p:nvSpPr>
          <p:spPr>
            <a:xfrm>
              <a:off x="3028646" y="2970093"/>
              <a:ext cx="294537" cy="294524"/>
            </a:xfrm>
            <a:custGeom>
              <a:avLst/>
              <a:gdLst/>
              <a:ahLst/>
              <a:cxnLst/>
              <a:rect l="0" t="0" r="0" b="0"/>
              <a:pathLst>
                <a:path w="294537" h="294524">
                  <a:moveTo>
                    <a:pt x="34632" y="209943"/>
                  </a:moveTo>
                  <a:cubicBezTo>
                    <a:pt x="0" y="147739"/>
                    <a:pt x="22352" y="69253"/>
                    <a:pt x="84555" y="34620"/>
                  </a:cubicBezTo>
                  <a:cubicBezTo>
                    <a:pt x="146785" y="0"/>
                    <a:pt x="225271" y="22339"/>
                    <a:pt x="259904" y="84569"/>
                  </a:cubicBezTo>
                  <a:cubicBezTo>
                    <a:pt x="294537" y="146774"/>
                    <a:pt x="272160" y="225259"/>
                    <a:pt x="209955" y="259892"/>
                  </a:cubicBezTo>
                  <a:cubicBezTo>
                    <a:pt x="147750" y="294524"/>
                    <a:pt x="69239" y="272173"/>
                    <a:pt x="34632" y="209943"/>
                  </a:cubicBezTo>
                </a:path>
              </a:pathLst>
            </a:custGeom>
            <a:solidFill>
              <a:srgbClr val="F1F3F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6915"/>
            <p:cNvSpPr/>
            <p:nvPr/>
          </p:nvSpPr>
          <p:spPr>
            <a:xfrm>
              <a:off x="3041707" y="2983150"/>
              <a:ext cx="268413" cy="268401"/>
            </a:xfrm>
            <a:custGeom>
              <a:avLst/>
              <a:gdLst/>
              <a:ahLst/>
              <a:cxnLst/>
              <a:rect l="0" t="0" r="0" b="0"/>
              <a:pathLst>
                <a:path w="268413" h="268401">
                  <a:moveTo>
                    <a:pt x="31546" y="191338"/>
                  </a:moveTo>
                  <a:cubicBezTo>
                    <a:pt x="0" y="134646"/>
                    <a:pt x="20371" y="63107"/>
                    <a:pt x="77062" y="31560"/>
                  </a:cubicBezTo>
                  <a:cubicBezTo>
                    <a:pt x="133768" y="0"/>
                    <a:pt x="205307" y="20358"/>
                    <a:pt x="236854" y="77064"/>
                  </a:cubicBezTo>
                  <a:cubicBezTo>
                    <a:pt x="268413" y="133757"/>
                    <a:pt x="248030" y="205295"/>
                    <a:pt x="191350" y="236842"/>
                  </a:cubicBezTo>
                  <a:cubicBezTo>
                    <a:pt x="134644" y="268401"/>
                    <a:pt x="63105" y="248018"/>
                    <a:pt x="31546" y="19133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6916"/>
            <p:cNvSpPr/>
            <p:nvPr/>
          </p:nvSpPr>
          <p:spPr>
            <a:xfrm>
              <a:off x="3107799" y="3004715"/>
              <a:ext cx="130797" cy="225272"/>
            </a:xfrm>
            <a:custGeom>
              <a:avLst/>
              <a:gdLst/>
              <a:ahLst/>
              <a:cxnLst/>
              <a:rect l="0" t="0" r="0" b="0"/>
              <a:pathLst>
                <a:path w="130797" h="225272">
                  <a:moveTo>
                    <a:pt x="5410" y="0"/>
                  </a:moveTo>
                  <a:lnTo>
                    <a:pt x="130797" y="225272"/>
                  </a:lnTo>
                  <a:lnTo>
                    <a:pt x="113258" y="220764"/>
                  </a:lnTo>
                  <a:lnTo>
                    <a:pt x="0" y="17297"/>
                  </a:lnTo>
                  <a:close/>
                </a:path>
              </a:pathLst>
            </a:custGeom>
            <a:solidFill>
              <a:srgbClr val="F1F3F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6917"/>
            <p:cNvSpPr/>
            <p:nvPr/>
          </p:nvSpPr>
          <p:spPr>
            <a:xfrm>
              <a:off x="3113208" y="3004712"/>
              <a:ext cx="130822" cy="225272"/>
            </a:xfrm>
            <a:custGeom>
              <a:avLst/>
              <a:gdLst/>
              <a:ahLst/>
              <a:cxnLst/>
              <a:rect l="0" t="0" r="0" b="0"/>
              <a:pathLst>
                <a:path w="130822" h="225272">
                  <a:moveTo>
                    <a:pt x="17564" y="4508"/>
                  </a:moveTo>
                  <a:lnTo>
                    <a:pt x="130822" y="207974"/>
                  </a:lnTo>
                  <a:lnTo>
                    <a:pt x="125386" y="225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6E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6918"/>
            <p:cNvSpPr/>
            <p:nvPr/>
          </p:nvSpPr>
          <p:spPr>
            <a:xfrm>
              <a:off x="2891278" y="2735239"/>
              <a:ext cx="294435" cy="294423"/>
            </a:xfrm>
            <a:custGeom>
              <a:avLst/>
              <a:gdLst/>
              <a:ahLst/>
              <a:cxnLst/>
              <a:rect l="0" t="0" r="0" b="0"/>
              <a:pathLst>
                <a:path w="294435" h="294423">
                  <a:moveTo>
                    <a:pt x="81876" y="36093"/>
                  </a:moveTo>
                  <a:cubicBezTo>
                    <a:pt x="143242" y="0"/>
                    <a:pt x="222249" y="20498"/>
                    <a:pt x="258342" y="81851"/>
                  </a:cubicBezTo>
                  <a:cubicBezTo>
                    <a:pt x="294435" y="143242"/>
                    <a:pt x="273938" y="222249"/>
                    <a:pt x="212558" y="258343"/>
                  </a:cubicBezTo>
                  <a:cubicBezTo>
                    <a:pt x="151192" y="294423"/>
                    <a:pt x="72186" y="273925"/>
                    <a:pt x="36093" y="212559"/>
                  </a:cubicBezTo>
                  <a:cubicBezTo>
                    <a:pt x="0" y="151193"/>
                    <a:pt x="20497" y="72186"/>
                    <a:pt x="81876" y="36093"/>
                  </a:cubicBezTo>
                </a:path>
              </a:pathLst>
            </a:custGeom>
            <a:solidFill>
              <a:srgbClr val="F1F3F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6919"/>
            <p:cNvSpPr/>
            <p:nvPr/>
          </p:nvSpPr>
          <p:spPr>
            <a:xfrm>
              <a:off x="2904343" y="2748306"/>
              <a:ext cx="268312" cy="268299"/>
            </a:xfrm>
            <a:custGeom>
              <a:avLst/>
              <a:gdLst/>
              <a:ahLst/>
              <a:cxnLst/>
              <a:rect l="0" t="0" r="0" b="0"/>
              <a:pathLst>
                <a:path w="268312" h="268299">
                  <a:moveTo>
                    <a:pt x="74599" y="32880"/>
                  </a:moveTo>
                  <a:cubicBezTo>
                    <a:pt x="130517" y="0"/>
                    <a:pt x="202538" y="18656"/>
                    <a:pt x="235419" y="74599"/>
                  </a:cubicBezTo>
                  <a:cubicBezTo>
                    <a:pt x="268312" y="130517"/>
                    <a:pt x="249617" y="202513"/>
                    <a:pt x="193699" y="235419"/>
                  </a:cubicBezTo>
                  <a:cubicBezTo>
                    <a:pt x="137768" y="268299"/>
                    <a:pt x="65773" y="249618"/>
                    <a:pt x="32880" y="193700"/>
                  </a:cubicBezTo>
                  <a:cubicBezTo>
                    <a:pt x="0" y="137769"/>
                    <a:pt x="18656" y="65760"/>
                    <a:pt x="74599" y="3288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6920"/>
            <p:cNvSpPr/>
            <p:nvPr/>
          </p:nvSpPr>
          <p:spPr>
            <a:xfrm>
              <a:off x="2927368" y="2812104"/>
              <a:ext cx="222250" cy="135686"/>
            </a:xfrm>
            <a:custGeom>
              <a:avLst/>
              <a:gdLst/>
              <a:ahLst/>
              <a:cxnLst/>
              <a:rect l="0" t="0" r="0" b="0"/>
              <a:pathLst>
                <a:path w="222250" h="135686">
                  <a:moveTo>
                    <a:pt x="222250" y="4991"/>
                  </a:moveTo>
                  <a:lnTo>
                    <a:pt x="0" y="135686"/>
                  </a:lnTo>
                  <a:lnTo>
                    <a:pt x="4115" y="118033"/>
                  </a:lnTo>
                  <a:lnTo>
                    <a:pt x="204826" y="0"/>
                  </a:lnTo>
                  <a:close/>
                </a:path>
              </a:pathLst>
            </a:custGeom>
            <a:solidFill>
              <a:srgbClr val="F1F3F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6921"/>
            <p:cNvSpPr/>
            <p:nvPr/>
          </p:nvSpPr>
          <p:spPr>
            <a:xfrm>
              <a:off x="2927365" y="2817094"/>
              <a:ext cx="222249" cy="135711"/>
            </a:xfrm>
            <a:custGeom>
              <a:avLst/>
              <a:gdLst/>
              <a:ahLst/>
              <a:cxnLst/>
              <a:rect l="0" t="0" r="0" b="0"/>
              <a:pathLst>
                <a:path w="222249" h="135711">
                  <a:moveTo>
                    <a:pt x="218147" y="17665"/>
                  </a:moveTo>
                  <a:lnTo>
                    <a:pt x="17424" y="135711"/>
                  </a:lnTo>
                  <a:lnTo>
                    <a:pt x="0" y="130694"/>
                  </a:lnTo>
                  <a:lnTo>
                    <a:pt x="222249" y="0"/>
                  </a:lnTo>
                  <a:close/>
                </a:path>
              </a:pathLst>
            </a:custGeom>
            <a:solidFill>
              <a:srgbClr val="E5E6E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7" name="Picture 6922"/>
            <p:cNvPicPr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95800" y="1083684"/>
              <a:ext cx="502894" cy="1155021"/>
            </a:xfrm>
            <a:prstGeom prst="rect">
              <a:avLst/>
            </a:prstGeom>
            <a:noFill/>
          </p:spPr>
        </p:pic>
        <p:sp>
          <p:nvSpPr>
            <p:cNvPr id="88" name="Freeform 6923"/>
            <p:cNvSpPr/>
            <p:nvPr/>
          </p:nvSpPr>
          <p:spPr>
            <a:xfrm>
              <a:off x="1120457" y="381876"/>
              <a:ext cx="505370" cy="1583715"/>
            </a:xfrm>
            <a:custGeom>
              <a:avLst/>
              <a:gdLst/>
              <a:ahLst/>
              <a:cxnLst/>
              <a:rect l="0" t="0" r="0" b="0"/>
              <a:pathLst>
                <a:path w="505370" h="1583715">
                  <a:moveTo>
                    <a:pt x="471106" y="413042"/>
                  </a:moveTo>
                  <a:cubicBezTo>
                    <a:pt x="471106" y="413042"/>
                    <a:pt x="505370" y="59005"/>
                    <a:pt x="383553" y="29502"/>
                  </a:cubicBezTo>
                  <a:cubicBezTo>
                    <a:pt x="261722" y="0"/>
                    <a:pt x="295986" y="168453"/>
                    <a:pt x="245554" y="354038"/>
                  </a:cubicBezTo>
                  <a:cubicBezTo>
                    <a:pt x="195110" y="539622"/>
                    <a:pt x="166561" y="659536"/>
                    <a:pt x="152286" y="721398"/>
                  </a:cubicBezTo>
                  <a:cubicBezTo>
                    <a:pt x="137998" y="783259"/>
                    <a:pt x="0" y="1583715"/>
                    <a:pt x="0" y="1583715"/>
                  </a:cubicBezTo>
                  <a:close/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6924"/>
            <p:cNvSpPr/>
            <p:nvPr/>
          </p:nvSpPr>
          <p:spPr>
            <a:xfrm>
              <a:off x="1387589" y="445878"/>
              <a:ext cx="67931" cy="185000"/>
            </a:xfrm>
            <a:custGeom>
              <a:avLst/>
              <a:gdLst/>
              <a:ahLst/>
              <a:cxnLst/>
              <a:rect l="0" t="0" r="0" b="0"/>
              <a:pathLst>
                <a:path w="67931" h="185000">
                  <a:moveTo>
                    <a:pt x="55244" y="130530"/>
                  </a:moveTo>
                  <a:cubicBezTo>
                    <a:pt x="63118" y="115646"/>
                    <a:pt x="67931" y="40018"/>
                    <a:pt x="56272" y="21209"/>
                  </a:cubicBezTo>
                  <a:cubicBezTo>
                    <a:pt x="51117" y="12903"/>
                    <a:pt x="42697" y="5588"/>
                    <a:pt x="34924" y="0"/>
                  </a:cubicBezTo>
                  <a:cubicBezTo>
                    <a:pt x="9042" y="39637"/>
                    <a:pt x="5930" y="118123"/>
                    <a:pt x="0" y="185000"/>
                  </a:cubicBezTo>
                  <a:cubicBezTo>
                    <a:pt x="22491" y="170928"/>
                    <a:pt x="48691" y="142963"/>
                    <a:pt x="55244" y="130530"/>
                  </a:cubicBezTo>
                </a:path>
              </a:pathLst>
            </a:custGeom>
            <a:solidFill>
              <a:srgbClr val="F2B49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6925"/>
            <p:cNvSpPr/>
            <p:nvPr/>
          </p:nvSpPr>
          <p:spPr>
            <a:xfrm>
              <a:off x="1596551" y="911980"/>
              <a:ext cx="419" cy="45224"/>
            </a:xfrm>
            <a:custGeom>
              <a:avLst/>
              <a:gdLst/>
              <a:ahLst/>
              <a:cxnLst/>
              <a:rect l="0" t="0" r="0" b="0"/>
              <a:pathLst>
                <a:path w="419" h="45224">
                  <a:moveTo>
                    <a:pt x="419" y="0"/>
                  </a:moveTo>
                  <a:lnTo>
                    <a:pt x="419" y="45224"/>
                  </a:lnTo>
                  <a:cubicBezTo>
                    <a:pt x="0" y="32054"/>
                    <a:pt x="0" y="17018"/>
                    <a:pt x="419" y="0"/>
                  </a:cubicBezTo>
                </a:path>
              </a:pathLst>
            </a:custGeom>
            <a:solidFill>
              <a:srgbClr val="EE968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6926"/>
            <p:cNvSpPr/>
            <p:nvPr/>
          </p:nvSpPr>
          <p:spPr>
            <a:xfrm>
              <a:off x="569902" y="478053"/>
              <a:ext cx="1096860" cy="3044214"/>
            </a:xfrm>
            <a:custGeom>
              <a:avLst/>
              <a:gdLst/>
              <a:ahLst/>
              <a:cxnLst/>
              <a:rect l="0" t="0" r="0" b="0"/>
              <a:pathLst>
                <a:path w="1096860" h="3044214">
                  <a:moveTo>
                    <a:pt x="1026134" y="1539836"/>
                  </a:moveTo>
                  <a:cubicBezTo>
                    <a:pt x="1020699" y="1648332"/>
                    <a:pt x="1074051" y="2092438"/>
                    <a:pt x="1074051" y="2092438"/>
                  </a:cubicBezTo>
                  <a:cubicBezTo>
                    <a:pt x="1074051" y="2092438"/>
                    <a:pt x="1096860" y="2311043"/>
                    <a:pt x="1070228" y="2491231"/>
                  </a:cubicBezTo>
                  <a:cubicBezTo>
                    <a:pt x="1070228" y="2491497"/>
                    <a:pt x="1070139" y="2491777"/>
                    <a:pt x="1070050" y="2492031"/>
                  </a:cubicBezTo>
                  <a:cubicBezTo>
                    <a:pt x="1051876" y="2637852"/>
                    <a:pt x="972515" y="2710610"/>
                    <a:pt x="905802" y="2746526"/>
                  </a:cubicBezTo>
                  <a:cubicBezTo>
                    <a:pt x="860361" y="2771024"/>
                    <a:pt x="395935" y="2922002"/>
                    <a:pt x="0" y="3044214"/>
                  </a:cubicBezTo>
                  <a:lnTo>
                    <a:pt x="0" y="2293034"/>
                  </a:lnTo>
                  <a:cubicBezTo>
                    <a:pt x="105905" y="2267380"/>
                    <a:pt x="182778" y="2235681"/>
                    <a:pt x="211099" y="2226944"/>
                  </a:cubicBezTo>
                  <a:cubicBezTo>
                    <a:pt x="301155" y="2199067"/>
                    <a:pt x="393890" y="2034094"/>
                    <a:pt x="398958" y="2001150"/>
                  </a:cubicBezTo>
                  <a:cubicBezTo>
                    <a:pt x="403949" y="1968105"/>
                    <a:pt x="502996" y="1587397"/>
                    <a:pt x="516991" y="1539214"/>
                  </a:cubicBezTo>
                  <a:cubicBezTo>
                    <a:pt x="530885" y="1490929"/>
                    <a:pt x="596887" y="1301902"/>
                    <a:pt x="623519" y="1251140"/>
                  </a:cubicBezTo>
                  <a:cubicBezTo>
                    <a:pt x="650151" y="1200366"/>
                    <a:pt x="732637" y="729615"/>
                    <a:pt x="758025" y="622985"/>
                  </a:cubicBezTo>
                  <a:cubicBezTo>
                    <a:pt x="774497" y="553783"/>
                    <a:pt x="804786" y="323964"/>
                    <a:pt x="839610" y="162026"/>
                  </a:cubicBezTo>
                  <a:cubicBezTo>
                    <a:pt x="853872" y="95669"/>
                    <a:pt x="853694" y="35458"/>
                    <a:pt x="896798" y="14617"/>
                  </a:cubicBezTo>
                  <a:cubicBezTo>
                    <a:pt x="927265" y="0"/>
                    <a:pt x="963955" y="13182"/>
                    <a:pt x="979906" y="43027"/>
                  </a:cubicBezTo>
                  <a:cubicBezTo>
                    <a:pt x="999858" y="80530"/>
                    <a:pt x="1022667" y="156692"/>
                    <a:pt x="1027023" y="310959"/>
                  </a:cubicBezTo>
                  <a:lnTo>
                    <a:pt x="1028813" y="911949"/>
                  </a:lnTo>
                  <a:cubicBezTo>
                    <a:pt x="1049743" y="928522"/>
                    <a:pt x="1065681" y="951141"/>
                    <a:pt x="1073695" y="977506"/>
                  </a:cubicBezTo>
                  <a:cubicBezTo>
                    <a:pt x="1073784" y="977861"/>
                    <a:pt x="1073962" y="978128"/>
                    <a:pt x="1074051" y="978484"/>
                  </a:cubicBezTo>
                  <a:cubicBezTo>
                    <a:pt x="1082433" y="1006538"/>
                    <a:pt x="1085366" y="1039685"/>
                    <a:pt x="1083677" y="1077264"/>
                  </a:cubicBezTo>
                  <a:cubicBezTo>
                    <a:pt x="1082610" y="1102830"/>
                    <a:pt x="1074152" y="1160729"/>
                    <a:pt x="1074152" y="1161084"/>
                  </a:cubicBezTo>
                  <a:lnTo>
                    <a:pt x="1074051" y="1161262"/>
                  </a:lnTo>
                  <a:cubicBezTo>
                    <a:pt x="1074051" y="1161262"/>
                    <a:pt x="1073073" y="1167676"/>
                    <a:pt x="1072095" y="1174178"/>
                  </a:cubicBezTo>
                  <a:cubicBezTo>
                    <a:pt x="1063548" y="1229487"/>
                    <a:pt x="1030769" y="1445691"/>
                    <a:pt x="1026134" y="1539836"/>
                  </a:cubicBezTo>
                </a:path>
              </a:pathLst>
            </a:custGeom>
            <a:solidFill>
              <a:srgbClr val="EE968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6927"/>
            <p:cNvSpPr/>
            <p:nvPr/>
          </p:nvSpPr>
          <p:spPr>
            <a:xfrm>
              <a:off x="1522126" y="493839"/>
              <a:ext cx="76555" cy="896213"/>
            </a:xfrm>
            <a:custGeom>
              <a:avLst/>
              <a:gdLst/>
              <a:ahLst/>
              <a:cxnLst/>
              <a:rect l="0" t="0" r="0" b="0"/>
              <a:pathLst>
                <a:path w="76555" h="896213">
                  <a:moveTo>
                    <a:pt x="76555" y="896213"/>
                  </a:moveTo>
                  <a:cubicBezTo>
                    <a:pt x="75451" y="895299"/>
                    <a:pt x="74308" y="894423"/>
                    <a:pt x="73165" y="893547"/>
                  </a:cubicBezTo>
                  <a:cubicBezTo>
                    <a:pt x="66053" y="883996"/>
                    <a:pt x="57747" y="875424"/>
                    <a:pt x="48425" y="868083"/>
                  </a:cubicBezTo>
                  <a:lnTo>
                    <a:pt x="46711" y="267005"/>
                  </a:lnTo>
                  <a:cubicBezTo>
                    <a:pt x="42367" y="113932"/>
                    <a:pt x="19837" y="37757"/>
                    <a:pt x="0" y="0"/>
                  </a:cubicBezTo>
                  <a:cubicBezTo>
                    <a:pt x="11417" y="5893"/>
                    <a:pt x="21247" y="15214"/>
                    <a:pt x="27673" y="27254"/>
                  </a:cubicBezTo>
                  <a:cubicBezTo>
                    <a:pt x="47625" y="64706"/>
                    <a:pt x="70460" y="140881"/>
                    <a:pt x="74841" y="295148"/>
                  </a:cubicBezTo>
                  <a:close/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6928"/>
            <p:cNvSpPr/>
            <p:nvPr/>
          </p:nvSpPr>
          <p:spPr>
            <a:xfrm>
              <a:off x="1136338" y="1354143"/>
              <a:ext cx="518947" cy="1216392"/>
            </a:xfrm>
            <a:custGeom>
              <a:avLst/>
              <a:gdLst/>
              <a:ahLst/>
              <a:cxnLst/>
              <a:rect l="0" t="0" r="0" b="0"/>
              <a:pathLst>
                <a:path w="518947" h="1216392">
                  <a:moveTo>
                    <a:pt x="230543" y="135610"/>
                  </a:moveTo>
                  <a:cubicBezTo>
                    <a:pt x="195974" y="225195"/>
                    <a:pt x="175908" y="332929"/>
                    <a:pt x="162395" y="378878"/>
                  </a:cubicBezTo>
                  <a:cubicBezTo>
                    <a:pt x="137046" y="465136"/>
                    <a:pt x="126886" y="465136"/>
                    <a:pt x="106591" y="551433"/>
                  </a:cubicBezTo>
                  <a:cubicBezTo>
                    <a:pt x="86259" y="637729"/>
                    <a:pt x="76137" y="769695"/>
                    <a:pt x="40577" y="911833"/>
                  </a:cubicBezTo>
                  <a:cubicBezTo>
                    <a:pt x="5068" y="1053946"/>
                    <a:pt x="0" y="1216392"/>
                    <a:pt x="0" y="1216392"/>
                  </a:cubicBezTo>
                  <a:lnTo>
                    <a:pt x="507568" y="1216392"/>
                  </a:lnTo>
                  <a:cubicBezTo>
                    <a:pt x="507568" y="1216392"/>
                    <a:pt x="454278" y="772235"/>
                    <a:pt x="459676" y="663752"/>
                  </a:cubicBezTo>
                  <a:cubicBezTo>
                    <a:pt x="464896" y="558647"/>
                    <a:pt x="505053" y="301700"/>
                    <a:pt x="507568" y="285711"/>
                  </a:cubicBezTo>
                  <a:lnTo>
                    <a:pt x="507568" y="285177"/>
                  </a:lnTo>
                  <a:lnTo>
                    <a:pt x="507682" y="284949"/>
                  </a:lnTo>
                  <a:cubicBezTo>
                    <a:pt x="512863" y="255066"/>
                    <a:pt x="516178" y="227088"/>
                    <a:pt x="517283" y="201205"/>
                  </a:cubicBezTo>
                  <a:cubicBezTo>
                    <a:pt x="518947" y="163588"/>
                    <a:pt x="516026" y="130429"/>
                    <a:pt x="507568" y="102375"/>
                  </a:cubicBezTo>
                  <a:cubicBezTo>
                    <a:pt x="507479" y="102070"/>
                    <a:pt x="507390" y="101778"/>
                    <a:pt x="507301" y="101473"/>
                  </a:cubicBezTo>
                  <a:cubicBezTo>
                    <a:pt x="492467" y="52895"/>
                    <a:pt x="450862" y="16916"/>
                    <a:pt x="400773" y="8534"/>
                  </a:cubicBezTo>
                  <a:cubicBezTo>
                    <a:pt x="349732" y="0"/>
                    <a:pt x="277406" y="14160"/>
                    <a:pt x="230543" y="135610"/>
                  </a:cubicBezTo>
                </a:path>
              </a:pathLst>
            </a:custGeom>
            <a:solidFill>
              <a:srgbClr val="EE968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6929"/>
            <p:cNvSpPr/>
            <p:nvPr/>
          </p:nvSpPr>
          <p:spPr>
            <a:xfrm>
              <a:off x="569902" y="1384210"/>
              <a:ext cx="1096860" cy="2138057"/>
            </a:xfrm>
            <a:custGeom>
              <a:avLst/>
              <a:gdLst/>
              <a:ahLst/>
              <a:cxnLst/>
              <a:rect l="0" t="0" r="0" b="0"/>
              <a:pathLst>
                <a:path w="1096860" h="2138057">
                  <a:moveTo>
                    <a:pt x="1026134" y="633679"/>
                  </a:moveTo>
                  <a:cubicBezTo>
                    <a:pt x="1021766" y="720153"/>
                    <a:pt x="1054810" y="1020076"/>
                    <a:pt x="1068361" y="1138097"/>
                  </a:cubicBezTo>
                  <a:cubicBezTo>
                    <a:pt x="1071828" y="1168120"/>
                    <a:pt x="1074051" y="1186281"/>
                    <a:pt x="1074051" y="1186281"/>
                  </a:cubicBezTo>
                  <a:cubicBezTo>
                    <a:pt x="1074051" y="1186281"/>
                    <a:pt x="1096860" y="1404886"/>
                    <a:pt x="1070228" y="1585074"/>
                  </a:cubicBezTo>
                  <a:cubicBezTo>
                    <a:pt x="1070228" y="1585340"/>
                    <a:pt x="1070139" y="1585620"/>
                    <a:pt x="1070050" y="1585874"/>
                  </a:cubicBezTo>
                  <a:cubicBezTo>
                    <a:pt x="1051876" y="1731695"/>
                    <a:pt x="972515" y="1804453"/>
                    <a:pt x="905802" y="1840369"/>
                  </a:cubicBezTo>
                  <a:cubicBezTo>
                    <a:pt x="860361" y="1864867"/>
                    <a:pt x="395935" y="2015845"/>
                    <a:pt x="0" y="2138057"/>
                  </a:cubicBezTo>
                  <a:lnTo>
                    <a:pt x="0" y="2045588"/>
                  </a:lnTo>
                  <a:cubicBezTo>
                    <a:pt x="440830" y="1927491"/>
                    <a:pt x="871944" y="1795030"/>
                    <a:pt x="943026" y="1707819"/>
                  </a:cubicBezTo>
                  <a:cubicBezTo>
                    <a:pt x="975449" y="1668005"/>
                    <a:pt x="1001992" y="1613674"/>
                    <a:pt x="1013752" y="1540357"/>
                  </a:cubicBezTo>
                  <a:cubicBezTo>
                    <a:pt x="1013841" y="1540192"/>
                    <a:pt x="1013841" y="1539912"/>
                    <a:pt x="1013930" y="1539646"/>
                  </a:cubicBezTo>
                  <a:cubicBezTo>
                    <a:pt x="1046708" y="1360423"/>
                    <a:pt x="1031302" y="1141221"/>
                    <a:pt x="1031302" y="1141221"/>
                  </a:cubicBezTo>
                  <a:cubicBezTo>
                    <a:pt x="1031302" y="1141221"/>
                    <a:pt x="1024890" y="1065682"/>
                    <a:pt x="1017943" y="969301"/>
                  </a:cubicBezTo>
                  <a:cubicBezTo>
                    <a:pt x="1003516" y="833297"/>
                    <a:pt x="987209" y="660221"/>
                    <a:pt x="990333" y="597866"/>
                  </a:cubicBezTo>
                  <a:cubicBezTo>
                    <a:pt x="995578" y="492849"/>
                    <a:pt x="1035760" y="235865"/>
                    <a:pt x="1038249" y="219926"/>
                  </a:cubicBezTo>
                  <a:lnTo>
                    <a:pt x="1038249" y="219393"/>
                  </a:lnTo>
                  <a:lnTo>
                    <a:pt x="1038427" y="219126"/>
                  </a:lnTo>
                  <a:cubicBezTo>
                    <a:pt x="1043596" y="189281"/>
                    <a:pt x="1046885" y="161316"/>
                    <a:pt x="1047952" y="135395"/>
                  </a:cubicBezTo>
                  <a:cubicBezTo>
                    <a:pt x="1049654" y="97803"/>
                    <a:pt x="1046708" y="64580"/>
                    <a:pt x="1038249" y="36614"/>
                  </a:cubicBezTo>
                  <a:cubicBezTo>
                    <a:pt x="1038160" y="36259"/>
                    <a:pt x="1038071" y="35992"/>
                    <a:pt x="1037983" y="35636"/>
                  </a:cubicBezTo>
                  <a:cubicBezTo>
                    <a:pt x="1034058" y="22810"/>
                    <a:pt x="1028267" y="10871"/>
                    <a:pt x="1020877" y="0"/>
                  </a:cubicBezTo>
                  <a:cubicBezTo>
                    <a:pt x="1045730" y="16841"/>
                    <a:pt x="1064703" y="41783"/>
                    <a:pt x="1073695" y="71349"/>
                  </a:cubicBezTo>
                  <a:cubicBezTo>
                    <a:pt x="1073784" y="71704"/>
                    <a:pt x="1073962" y="71971"/>
                    <a:pt x="1074051" y="72327"/>
                  </a:cubicBezTo>
                  <a:cubicBezTo>
                    <a:pt x="1082433" y="100381"/>
                    <a:pt x="1085366" y="133528"/>
                    <a:pt x="1083677" y="171107"/>
                  </a:cubicBezTo>
                  <a:cubicBezTo>
                    <a:pt x="1082610" y="197028"/>
                    <a:pt x="1079308" y="225006"/>
                    <a:pt x="1074152" y="254927"/>
                  </a:cubicBezTo>
                  <a:lnTo>
                    <a:pt x="1074051" y="255105"/>
                  </a:lnTo>
                  <a:lnTo>
                    <a:pt x="1074051" y="255651"/>
                  </a:lnTo>
                  <a:cubicBezTo>
                    <a:pt x="1071472" y="271679"/>
                    <a:pt x="1031302" y="528574"/>
                    <a:pt x="1026134" y="633679"/>
                  </a:cubicBezTo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6930"/>
            <p:cNvSpPr/>
            <p:nvPr/>
          </p:nvSpPr>
          <p:spPr>
            <a:xfrm>
              <a:off x="1118255" y="1331007"/>
              <a:ext cx="479894" cy="1216367"/>
            </a:xfrm>
            <a:custGeom>
              <a:avLst/>
              <a:gdLst/>
              <a:ahLst/>
              <a:cxnLst/>
              <a:rect l="0" t="0" r="0" b="0"/>
              <a:pathLst>
                <a:path w="479894" h="1216367">
                  <a:moveTo>
                    <a:pt x="479894" y="58585"/>
                  </a:moveTo>
                  <a:cubicBezTo>
                    <a:pt x="462419" y="44882"/>
                    <a:pt x="441515" y="35446"/>
                    <a:pt x="418871" y="31674"/>
                  </a:cubicBezTo>
                  <a:cubicBezTo>
                    <a:pt x="367817" y="23140"/>
                    <a:pt x="295490" y="37300"/>
                    <a:pt x="248628" y="158749"/>
                  </a:cubicBezTo>
                  <a:cubicBezTo>
                    <a:pt x="214058" y="248322"/>
                    <a:pt x="193992" y="356069"/>
                    <a:pt x="180479" y="402005"/>
                  </a:cubicBezTo>
                  <a:cubicBezTo>
                    <a:pt x="155130" y="488264"/>
                    <a:pt x="144970" y="488264"/>
                    <a:pt x="124676" y="574560"/>
                  </a:cubicBezTo>
                  <a:cubicBezTo>
                    <a:pt x="104343" y="660869"/>
                    <a:pt x="94221" y="792822"/>
                    <a:pt x="58661" y="934961"/>
                  </a:cubicBezTo>
                  <a:cubicBezTo>
                    <a:pt x="31254" y="1044676"/>
                    <a:pt x="21958" y="1166545"/>
                    <a:pt x="19151" y="1216367"/>
                  </a:cubicBezTo>
                  <a:cubicBezTo>
                    <a:pt x="19151" y="1216367"/>
                    <a:pt x="0" y="1053934"/>
                    <a:pt x="35521" y="911834"/>
                  </a:cubicBezTo>
                  <a:cubicBezTo>
                    <a:pt x="71069" y="769670"/>
                    <a:pt x="81203" y="637730"/>
                    <a:pt x="101523" y="551433"/>
                  </a:cubicBezTo>
                  <a:cubicBezTo>
                    <a:pt x="121818" y="465111"/>
                    <a:pt x="131978" y="465111"/>
                    <a:pt x="157340" y="378853"/>
                  </a:cubicBezTo>
                  <a:cubicBezTo>
                    <a:pt x="170853" y="332905"/>
                    <a:pt x="190919" y="225208"/>
                    <a:pt x="225475" y="135597"/>
                  </a:cubicBezTo>
                  <a:cubicBezTo>
                    <a:pt x="272338" y="14161"/>
                    <a:pt x="344678" y="0"/>
                    <a:pt x="395719" y="8522"/>
                  </a:cubicBezTo>
                  <a:cubicBezTo>
                    <a:pt x="429526" y="14199"/>
                    <a:pt x="459447" y="32398"/>
                    <a:pt x="479894" y="58585"/>
                  </a:cubicBezTo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6931"/>
            <p:cNvSpPr/>
            <p:nvPr/>
          </p:nvSpPr>
          <p:spPr>
            <a:xfrm>
              <a:off x="1364592" y="1379694"/>
              <a:ext cx="271627" cy="248983"/>
            </a:xfrm>
            <a:custGeom>
              <a:avLst/>
              <a:gdLst/>
              <a:ahLst/>
              <a:cxnLst/>
              <a:rect l="0" t="0" r="0" b="0"/>
              <a:pathLst>
                <a:path w="271627" h="248983">
                  <a:moveTo>
                    <a:pt x="269989" y="174815"/>
                  </a:moveTo>
                  <a:cubicBezTo>
                    <a:pt x="269634" y="183260"/>
                    <a:pt x="269024" y="192099"/>
                    <a:pt x="268148" y="201294"/>
                  </a:cubicBezTo>
                  <a:cubicBezTo>
                    <a:pt x="265494" y="229386"/>
                    <a:pt x="238989" y="248983"/>
                    <a:pt x="211303" y="243471"/>
                  </a:cubicBezTo>
                  <a:lnTo>
                    <a:pt x="45022" y="210425"/>
                  </a:lnTo>
                  <a:cubicBezTo>
                    <a:pt x="16904" y="204837"/>
                    <a:pt x="0" y="175894"/>
                    <a:pt x="8966" y="148679"/>
                  </a:cubicBezTo>
                  <a:cubicBezTo>
                    <a:pt x="12840" y="136919"/>
                    <a:pt x="16790" y="125400"/>
                    <a:pt x="20066" y="116916"/>
                  </a:cubicBezTo>
                  <a:cubicBezTo>
                    <a:pt x="49987" y="39332"/>
                    <a:pt x="93269" y="0"/>
                    <a:pt x="148704" y="0"/>
                  </a:cubicBezTo>
                  <a:cubicBezTo>
                    <a:pt x="155397" y="0"/>
                    <a:pt x="162370" y="571"/>
                    <a:pt x="169380" y="1753"/>
                  </a:cubicBezTo>
                  <a:cubicBezTo>
                    <a:pt x="212357" y="8953"/>
                    <a:pt x="248247" y="40246"/>
                    <a:pt x="260858" y="81471"/>
                  </a:cubicBezTo>
                  <a:lnTo>
                    <a:pt x="261087" y="82309"/>
                  </a:lnTo>
                  <a:cubicBezTo>
                    <a:pt x="268618" y="107353"/>
                    <a:pt x="271627" y="138455"/>
                    <a:pt x="269989" y="174815"/>
                  </a:cubicBezTo>
                </a:path>
              </a:pathLst>
            </a:custGeom>
            <a:solidFill>
              <a:srgbClr val="F2B49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6932"/>
            <p:cNvSpPr/>
            <p:nvPr/>
          </p:nvSpPr>
          <p:spPr>
            <a:xfrm>
              <a:off x="1398497" y="510905"/>
              <a:ext cx="76491" cy="182574"/>
            </a:xfrm>
            <a:custGeom>
              <a:avLst/>
              <a:gdLst/>
              <a:ahLst/>
              <a:cxnLst/>
              <a:rect l="0" t="0" r="0" b="0"/>
              <a:pathLst>
                <a:path w="76491" h="182574">
                  <a:moveTo>
                    <a:pt x="58407" y="131521"/>
                  </a:moveTo>
                  <a:cubicBezTo>
                    <a:pt x="67157" y="117132"/>
                    <a:pt x="76491" y="41936"/>
                    <a:pt x="65988" y="22454"/>
                  </a:cubicBezTo>
                  <a:cubicBezTo>
                    <a:pt x="61328" y="13856"/>
                    <a:pt x="53366" y="6058"/>
                    <a:pt x="45949" y="0"/>
                  </a:cubicBezTo>
                  <a:cubicBezTo>
                    <a:pt x="17729" y="38024"/>
                    <a:pt x="9919" y="116180"/>
                    <a:pt x="0" y="182574"/>
                  </a:cubicBezTo>
                  <a:cubicBezTo>
                    <a:pt x="23292" y="169887"/>
                    <a:pt x="51118" y="143547"/>
                    <a:pt x="58407" y="131521"/>
                  </a:cubicBezTo>
                </a:path>
              </a:pathLst>
            </a:custGeom>
            <a:solidFill>
              <a:srgbClr val="F2B49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933"/>
            <p:cNvSpPr/>
            <p:nvPr/>
          </p:nvSpPr>
          <p:spPr>
            <a:xfrm>
              <a:off x="1265407" y="1934975"/>
              <a:ext cx="232575" cy="103301"/>
            </a:xfrm>
            <a:custGeom>
              <a:avLst/>
              <a:gdLst/>
              <a:ahLst/>
              <a:cxnLst/>
              <a:rect l="0" t="0" r="0" b="0"/>
              <a:pathLst>
                <a:path w="232575" h="103301">
                  <a:moveTo>
                    <a:pt x="0" y="0"/>
                  </a:moveTo>
                  <a:cubicBezTo>
                    <a:pt x="1638" y="3086"/>
                    <a:pt x="44729" y="43243"/>
                    <a:pt x="112039" y="62039"/>
                  </a:cubicBezTo>
                  <a:cubicBezTo>
                    <a:pt x="152895" y="73456"/>
                    <a:pt x="192023" y="74739"/>
                    <a:pt x="232575" y="77203"/>
                  </a:cubicBezTo>
                  <a:cubicBezTo>
                    <a:pt x="183794" y="90385"/>
                    <a:pt x="133591" y="103301"/>
                    <a:pt x="96456" y="92786"/>
                  </a:cubicBezTo>
                  <a:cubicBezTo>
                    <a:pt x="49326" y="79451"/>
                    <a:pt x="19557" y="36715"/>
                    <a:pt x="0" y="0"/>
                  </a:cubicBezTo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6934"/>
            <p:cNvSpPr/>
            <p:nvPr/>
          </p:nvSpPr>
          <p:spPr>
            <a:xfrm>
              <a:off x="1298637" y="1820843"/>
              <a:ext cx="218401" cy="93966"/>
            </a:xfrm>
            <a:custGeom>
              <a:avLst/>
              <a:gdLst/>
              <a:ahLst/>
              <a:cxnLst/>
              <a:rect l="0" t="0" r="0" b="0"/>
              <a:pathLst>
                <a:path w="218401" h="93966">
                  <a:moveTo>
                    <a:pt x="0" y="24307"/>
                  </a:moveTo>
                  <a:cubicBezTo>
                    <a:pt x="28943" y="11887"/>
                    <a:pt x="84416" y="0"/>
                    <a:pt x="118935" y="10934"/>
                  </a:cubicBezTo>
                  <a:cubicBezTo>
                    <a:pt x="157695" y="23203"/>
                    <a:pt x="192735" y="62419"/>
                    <a:pt x="218401" y="93966"/>
                  </a:cubicBezTo>
                  <a:cubicBezTo>
                    <a:pt x="213575" y="88060"/>
                    <a:pt x="160350" y="59993"/>
                    <a:pt x="113995" y="45312"/>
                  </a:cubicBezTo>
                  <a:cubicBezTo>
                    <a:pt x="40081" y="21920"/>
                    <a:pt x="9093" y="29234"/>
                    <a:pt x="0" y="24307"/>
                  </a:cubicBezTo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6935"/>
            <p:cNvSpPr/>
            <p:nvPr/>
          </p:nvSpPr>
          <p:spPr>
            <a:xfrm>
              <a:off x="1288423" y="1893973"/>
              <a:ext cx="214731" cy="81876"/>
            </a:xfrm>
            <a:custGeom>
              <a:avLst/>
              <a:gdLst/>
              <a:ahLst/>
              <a:cxnLst/>
              <a:rect l="0" t="0" r="0" b="0"/>
              <a:pathLst>
                <a:path w="214731" h="81876">
                  <a:moveTo>
                    <a:pt x="0" y="546"/>
                  </a:moveTo>
                  <a:cubicBezTo>
                    <a:pt x="21158" y="0"/>
                    <a:pt x="94830" y="5676"/>
                    <a:pt x="116649" y="12928"/>
                  </a:cubicBezTo>
                  <a:cubicBezTo>
                    <a:pt x="152768" y="24917"/>
                    <a:pt x="181152" y="53733"/>
                    <a:pt x="214731" y="71640"/>
                  </a:cubicBezTo>
                  <a:cubicBezTo>
                    <a:pt x="205740" y="66839"/>
                    <a:pt x="174472" y="81876"/>
                    <a:pt x="96215" y="56222"/>
                  </a:cubicBezTo>
                  <a:cubicBezTo>
                    <a:pt x="73825" y="48894"/>
                    <a:pt x="16764" y="13703"/>
                    <a:pt x="0" y="546"/>
                  </a:cubicBezTo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6936"/>
            <p:cNvSpPr/>
            <p:nvPr/>
          </p:nvSpPr>
          <p:spPr>
            <a:xfrm>
              <a:off x="579955" y="2559938"/>
              <a:ext cx="546975" cy="951559"/>
            </a:xfrm>
            <a:custGeom>
              <a:avLst/>
              <a:gdLst/>
              <a:ahLst/>
              <a:cxnLst/>
              <a:rect l="0" t="0" r="0" b="0"/>
              <a:pathLst>
                <a:path w="546975" h="951559">
                  <a:moveTo>
                    <a:pt x="268452" y="5968"/>
                  </a:moveTo>
                  <a:lnTo>
                    <a:pt x="0" y="86181"/>
                  </a:lnTo>
                  <a:lnTo>
                    <a:pt x="258572" y="951559"/>
                  </a:lnTo>
                  <a:lnTo>
                    <a:pt x="527024" y="871345"/>
                  </a:lnTo>
                  <a:cubicBezTo>
                    <a:pt x="546975" y="865376"/>
                    <a:pt x="505294" y="666825"/>
                    <a:pt x="433894" y="427849"/>
                  </a:cubicBezTo>
                  <a:cubicBezTo>
                    <a:pt x="362495" y="188886"/>
                    <a:pt x="288403" y="0"/>
                    <a:pt x="268452" y="596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" name="Picture 6937"/>
            <p:cNvPicPr>
              <a:picLocks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2900" y="2519328"/>
              <a:ext cx="774700" cy="1243377"/>
            </a:xfrm>
            <a:prstGeom prst="rect">
              <a:avLst/>
            </a:prstGeom>
            <a:noFill/>
          </p:spPr>
        </p:pic>
        <p:sp>
          <p:nvSpPr>
            <p:cNvPr id="103" name="Freeform 6938"/>
            <p:cNvSpPr/>
            <p:nvPr/>
          </p:nvSpPr>
          <p:spPr>
            <a:xfrm>
              <a:off x="1065005" y="3171244"/>
              <a:ext cx="25806" cy="107670"/>
            </a:xfrm>
            <a:custGeom>
              <a:avLst/>
              <a:gdLst/>
              <a:ahLst/>
              <a:cxnLst/>
              <a:rect l="0" t="0" r="0" b="0"/>
              <a:pathLst>
                <a:path w="25806" h="107670">
                  <a:moveTo>
                    <a:pt x="25806" y="107670"/>
                  </a:moveTo>
                  <a:cubicBezTo>
                    <a:pt x="18745" y="75463"/>
                    <a:pt x="10071" y="39230"/>
                    <a:pt x="0" y="0"/>
                  </a:cubicBezTo>
                  <a:lnTo>
                    <a:pt x="0" y="0"/>
                  </a:lnTo>
                  <a:cubicBezTo>
                    <a:pt x="10071" y="39218"/>
                    <a:pt x="18758" y="75463"/>
                    <a:pt x="25806" y="107670"/>
                  </a:cubicBezTo>
                  <a:close/>
                </a:path>
              </a:pathLst>
            </a:custGeom>
            <a:solidFill>
              <a:srgbClr val="D5867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4" name="Picture 6939"/>
            <p:cNvPicPr>
              <a:picLocks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8113" y="3266211"/>
              <a:ext cx="39928" cy="99224"/>
            </a:xfrm>
            <a:prstGeom prst="rect">
              <a:avLst/>
            </a:prstGeom>
            <a:noFill/>
          </p:spPr>
        </p:pic>
        <p:sp>
          <p:nvSpPr>
            <p:cNvPr id="105" name="Freeform 6940"/>
            <p:cNvSpPr/>
            <p:nvPr/>
          </p:nvSpPr>
          <p:spPr>
            <a:xfrm>
              <a:off x="988268" y="3171245"/>
              <a:ext cx="125818" cy="278765"/>
            </a:xfrm>
            <a:custGeom>
              <a:avLst/>
              <a:gdLst/>
              <a:ahLst/>
              <a:cxnLst/>
              <a:rect l="0" t="0" r="0" b="0"/>
              <a:pathLst>
                <a:path w="125818" h="278765">
                  <a:moveTo>
                    <a:pt x="56019" y="278765"/>
                  </a:moveTo>
                  <a:cubicBezTo>
                    <a:pt x="48247" y="221971"/>
                    <a:pt x="28460" y="131407"/>
                    <a:pt x="0" y="23051"/>
                  </a:cubicBezTo>
                  <a:lnTo>
                    <a:pt x="76745" y="0"/>
                  </a:lnTo>
                  <a:cubicBezTo>
                    <a:pt x="86816" y="39231"/>
                    <a:pt x="95490" y="75464"/>
                    <a:pt x="102539" y="107671"/>
                  </a:cubicBezTo>
                  <a:cubicBezTo>
                    <a:pt x="108647" y="135522"/>
                    <a:pt x="113537" y="160363"/>
                    <a:pt x="117067" y="181496"/>
                  </a:cubicBezTo>
                  <a:cubicBezTo>
                    <a:pt x="117372" y="183274"/>
                    <a:pt x="117664" y="185014"/>
                    <a:pt x="117944" y="186741"/>
                  </a:cubicBezTo>
                  <a:cubicBezTo>
                    <a:pt x="117944" y="186754"/>
                    <a:pt x="117944" y="186779"/>
                    <a:pt x="117944" y="186792"/>
                  </a:cubicBezTo>
                  <a:cubicBezTo>
                    <a:pt x="117956" y="186881"/>
                    <a:pt x="117969" y="186983"/>
                    <a:pt x="117995" y="187059"/>
                  </a:cubicBezTo>
                  <a:cubicBezTo>
                    <a:pt x="125107" y="231280"/>
                    <a:pt x="125818" y="257912"/>
                    <a:pt x="118706" y="260020"/>
                  </a:cubicBezTo>
                  <a:close/>
                </a:path>
              </a:pathLst>
            </a:custGeom>
            <a:solidFill>
              <a:srgbClr val="E2E2E2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6" name="Picture 6941"/>
            <p:cNvPicPr>
              <a:picLocks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7294" y="3181596"/>
              <a:ext cx="713360" cy="572804"/>
            </a:xfrm>
            <a:prstGeom prst="rect">
              <a:avLst/>
            </a:prstGeom>
            <a:noFill/>
          </p:spPr>
        </p:pic>
      </p:grpSp>
      <p:pic>
        <p:nvPicPr>
          <p:cNvPr id="107" name="Picture 695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193" y="2276147"/>
            <a:ext cx="3152474" cy="2289600"/>
          </a:xfrm>
          <a:prstGeom prst="rect">
            <a:avLst/>
          </a:prstGeom>
          <a:noFill/>
        </p:spPr>
      </p:pic>
      <p:pic>
        <p:nvPicPr>
          <p:cNvPr id="108" name="Picture 696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5925" y="4574523"/>
            <a:ext cx="3154741" cy="2293200"/>
          </a:xfrm>
          <a:prstGeom prst="rect">
            <a:avLst/>
          </a:prstGeom>
          <a:noFill/>
        </p:spPr>
      </p:pic>
      <p:sp>
        <p:nvSpPr>
          <p:cNvPr id="109" name="Прямоугольник 108"/>
          <p:cNvSpPr/>
          <p:nvPr/>
        </p:nvSpPr>
        <p:spPr>
          <a:xfrm>
            <a:off x="3601685" y="771500"/>
            <a:ext cx="5255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содержание классных часов интегрируются следующие ПРОФИЛАКТИЧЕСКИЕ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МЕРОПРИЯТИЯ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3576590" y="2539795"/>
            <a:ext cx="460571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Проект «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Цифрлық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әлемде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қауіпсіз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қадам</a:t>
            </a:r>
            <a:r>
              <a:rPr lang="ru-RU" sz="2400" dirty="0">
                <a:solidFill>
                  <a:prstClr val="black"/>
                </a:solidFill>
              </a:rPr>
              <a:t>» - Безопасный шаг в цифровом мире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Буллингтен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қорған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r>
              <a:rPr lang="ru-RU" sz="2400" dirty="0">
                <a:solidFill>
                  <a:prstClr val="black"/>
                </a:solidFill>
              </a:rPr>
              <a:t>- Защита от </a:t>
            </a:r>
            <a:r>
              <a:rPr lang="ru-RU" sz="2400" dirty="0" err="1">
                <a:solidFill>
                  <a:prstClr val="black"/>
                </a:solidFill>
              </a:rPr>
              <a:t>буллинга</a:t>
            </a:r>
            <a:r>
              <a:rPr lang="ru-RU" sz="2400" dirty="0">
                <a:solidFill>
                  <a:prstClr val="black"/>
                </a:solidFill>
              </a:rPr>
              <a:t>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Ойынға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салауатты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көзқарас</a:t>
            </a:r>
            <a:r>
              <a:rPr lang="ru-RU" sz="2400" dirty="0">
                <a:solidFill>
                  <a:prstClr val="black"/>
                </a:solidFill>
              </a:rPr>
              <a:t> - Здоровый подход к играм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Өмірге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салауатты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қадам</a:t>
            </a:r>
            <a:r>
              <a:rPr lang="ru-RU" sz="2400" dirty="0">
                <a:solidFill>
                  <a:prstClr val="black"/>
                </a:solidFill>
              </a:rPr>
              <a:t> -Здоровый шаг к жизни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Қоғамдық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мүлікті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қорға</a:t>
            </a:r>
            <a:r>
              <a:rPr lang="ru-RU" sz="2400" dirty="0">
                <a:solidFill>
                  <a:prstClr val="black"/>
                </a:solidFill>
              </a:rPr>
              <a:t>!-Фонд общественного имущества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Қауіпсіз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қоғам</a:t>
            </a:r>
            <a:r>
              <a:rPr lang="ru-RU" sz="2400" dirty="0">
                <a:solidFill>
                  <a:prstClr val="black"/>
                </a:solidFill>
              </a:rPr>
              <a:t> - Безопасное общество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FAFED-7685-483D-BB3D-3688CA430C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86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6285FF-FF22-DE33-678B-AE0666DD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D0332C-DCAD-8544-3D83-ECA760341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AFED-7685-483D-BB3D-3688CA430C76}" type="slidenum">
              <a:rPr lang="ru-RU" smtClean="0"/>
              <a:pPr/>
              <a:t>17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12467153" cy="7039915"/>
            <a:chOff x="-89065" y="0"/>
            <a:chExt cx="12467153" cy="7039915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9352EBBE-BFF2-8B56-2570-CCC2E3242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9065" y="0"/>
              <a:ext cx="12467153" cy="7039915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0" y="0"/>
              <a:ext cx="3205212" cy="827773"/>
            </a:xfrm>
            <a:prstGeom prst="rect">
              <a:avLst/>
            </a:prstGeom>
            <a:solidFill>
              <a:srgbClr val="DEEDC6"/>
            </a:solidFill>
            <a:ln>
              <a:solidFill>
                <a:srgbClr val="DEED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7866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31C340-CE8D-4BA1-91B6-35FF06FBC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 fontScale="90000"/>
          </a:bodyPr>
          <a:lstStyle/>
          <a:p>
            <a:pPr marL="228600" lvl="0" indent="450215" algn="ctr">
              <a:lnSpc>
                <a:spcPct val="115000"/>
              </a:lnSpc>
              <a:spcBef>
                <a:spcPts val="1000"/>
              </a:spcBef>
              <a:tabLst>
                <a:tab pos="630555" algn="l"/>
              </a:tabLst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Алгоритм реализации Программы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FFC3C8-39A6-451D-A4D4-8B99732B8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791"/>
            <a:ext cx="10515600" cy="5103172"/>
          </a:xfrm>
        </p:spPr>
        <p:txBody>
          <a:bodyPr>
            <a:norm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Организации всех уровней образования рассматривают на педагогическом совете реализацию Программ</a:t>
            </a:r>
            <a:r>
              <a:rPr lang="kk-KZ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ы воспитания</a:t>
            </a:r>
            <a:r>
              <a:rPr lang="ru-RU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«</a:t>
            </a:r>
            <a:r>
              <a:rPr lang="ru-RU" kern="1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Біртұтас</a:t>
            </a:r>
            <a:r>
              <a:rPr lang="ru-RU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тәрбие</a:t>
            </a:r>
            <a:r>
              <a:rPr lang="ru-RU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» Министерства просвещения Республики Казахстан</a:t>
            </a:r>
            <a:r>
              <a:rPr lang="kk-KZ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на основе которой разрабатывают и</a:t>
            </a:r>
            <a:r>
              <a:rPr lang="ru-RU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утверждают план учебно-воспитательной работы</a:t>
            </a:r>
            <a:r>
              <a:rPr lang="kk-KZ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организации образования на новый учебный год</a:t>
            </a:r>
            <a:r>
              <a:rPr lang="ru-RU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;</a:t>
            </a:r>
            <a:endParaRPr lang="ru-RU" sz="2000" kern="1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Управления образования проводят ежеквартальный мониторинг реализации программы «</a:t>
            </a:r>
            <a:r>
              <a:rPr lang="ru-RU" kern="1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Біртұтас</a:t>
            </a:r>
            <a:r>
              <a:rPr lang="ru-RU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тәрбие</a:t>
            </a:r>
            <a:r>
              <a:rPr lang="ru-RU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». </a:t>
            </a:r>
            <a:endParaRPr lang="ru-RU" sz="2000" kern="1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44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0A1517-03BD-7AD1-7449-6059E70FD279}"/>
              </a:ext>
            </a:extLst>
          </p:cNvPr>
          <p:cNvSpPr txBox="1"/>
          <p:nvPr/>
        </p:nvSpPr>
        <p:spPr>
          <a:xfrm>
            <a:off x="278964" y="8353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Freeform 110">
            <a:extLst>
              <a:ext uri="{FF2B5EF4-FFF2-40B4-BE49-F238E27FC236}">
                <a16:creationId xmlns="" xmlns:a16="http://schemas.microsoft.com/office/drawing/2014/main" id="{EFA77BB8-B511-9480-EF61-CDED930E2B45}"/>
              </a:ext>
            </a:extLst>
          </p:cNvPr>
          <p:cNvSpPr>
            <a:spLocks noEditPoints="1"/>
          </p:cNvSpPr>
          <p:nvPr/>
        </p:nvSpPr>
        <p:spPr bwMode="auto">
          <a:xfrm>
            <a:off x="316962" y="1438660"/>
            <a:ext cx="891906" cy="619402"/>
          </a:xfrm>
          <a:custGeom>
            <a:avLst/>
            <a:gdLst>
              <a:gd name="T0" fmla="*/ 68 w 353"/>
              <a:gd name="T1" fmla="*/ 173 h 289"/>
              <a:gd name="T2" fmla="*/ 55 w 353"/>
              <a:gd name="T3" fmla="*/ 131 h 289"/>
              <a:gd name="T4" fmla="*/ 55 w 353"/>
              <a:gd name="T5" fmla="*/ 117 h 289"/>
              <a:gd name="T6" fmla="*/ 49 w 353"/>
              <a:gd name="T7" fmla="*/ 75 h 289"/>
              <a:gd name="T8" fmla="*/ 69 w 353"/>
              <a:gd name="T9" fmla="*/ 52 h 289"/>
              <a:gd name="T10" fmla="*/ 98 w 353"/>
              <a:gd name="T11" fmla="*/ 50 h 289"/>
              <a:gd name="T12" fmla="*/ 103 w 353"/>
              <a:gd name="T13" fmla="*/ 35 h 289"/>
              <a:gd name="T14" fmla="*/ 61 w 353"/>
              <a:gd name="T15" fmla="*/ 39 h 289"/>
              <a:gd name="T16" fmla="*/ 40 w 353"/>
              <a:gd name="T17" fmla="*/ 113 h 289"/>
              <a:gd name="T18" fmla="*/ 52 w 353"/>
              <a:gd name="T19" fmla="*/ 173 h 289"/>
              <a:gd name="T20" fmla="*/ 0 w 353"/>
              <a:gd name="T21" fmla="*/ 249 h 289"/>
              <a:gd name="T22" fmla="*/ 43 w 353"/>
              <a:gd name="T23" fmla="*/ 257 h 289"/>
              <a:gd name="T24" fmla="*/ 16 w 353"/>
              <a:gd name="T25" fmla="*/ 241 h 289"/>
              <a:gd name="T26" fmla="*/ 319 w 353"/>
              <a:gd name="T27" fmla="*/ 201 h 289"/>
              <a:gd name="T28" fmla="*/ 311 w 353"/>
              <a:gd name="T29" fmla="*/ 140 h 289"/>
              <a:gd name="T30" fmla="*/ 318 w 353"/>
              <a:gd name="T31" fmla="*/ 69 h 289"/>
              <a:gd name="T32" fmla="*/ 265 w 353"/>
              <a:gd name="T33" fmla="*/ 32 h 289"/>
              <a:gd name="T34" fmla="*/ 253 w 353"/>
              <a:gd name="T35" fmla="*/ 51 h 289"/>
              <a:gd name="T36" fmla="*/ 265 w 353"/>
              <a:gd name="T37" fmla="*/ 48 h 289"/>
              <a:gd name="T38" fmla="*/ 285 w 353"/>
              <a:gd name="T39" fmla="*/ 53 h 289"/>
              <a:gd name="T40" fmla="*/ 298 w 353"/>
              <a:gd name="T41" fmla="*/ 106 h 289"/>
              <a:gd name="T42" fmla="*/ 298 w 353"/>
              <a:gd name="T43" fmla="*/ 131 h 289"/>
              <a:gd name="T44" fmla="*/ 297 w 353"/>
              <a:gd name="T45" fmla="*/ 132 h 289"/>
              <a:gd name="T46" fmla="*/ 314 w 353"/>
              <a:gd name="T47" fmla="*/ 216 h 289"/>
              <a:gd name="T48" fmla="*/ 301 w 353"/>
              <a:gd name="T49" fmla="*/ 241 h 289"/>
              <a:gd name="T50" fmla="*/ 345 w 353"/>
              <a:gd name="T51" fmla="*/ 257 h 289"/>
              <a:gd name="T52" fmla="*/ 319 w 353"/>
              <a:gd name="T53" fmla="*/ 201 h 289"/>
              <a:gd name="T54" fmla="*/ 211 w 353"/>
              <a:gd name="T55" fmla="*/ 181 h 289"/>
              <a:gd name="T56" fmla="*/ 231 w 353"/>
              <a:gd name="T57" fmla="*/ 105 h 289"/>
              <a:gd name="T58" fmla="*/ 209 w 353"/>
              <a:gd name="T59" fmla="*/ 5 h 289"/>
              <a:gd name="T60" fmla="*/ 152 w 353"/>
              <a:gd name="T61" fmla="*/ 9 h 289"/>
              <a:gd name="T62" fmla="*/ 122 w 353"/>
              <a:gd name="T63" fmla="*/ 104 h 289"/>
              <a:gd name="T64" fmla="*/ 141 w 353"/>
              <a:gd name="T65" fmla="*/ 181 h 289"/>
              <a:gd name="T66" fmla="*/ 56 w 353"/>
              <a:gd name="T67" fmla="*/ 281 h 289"/>
              <a:gd name="T68" fmla="*/ 289 w 353"/>
              <a:gd name="T69" fmla="*/ 289 h 289"/>
              <a:gd name="T70" fmla="*/ 240 w 353"/>
              <a:gd name="T71" fmla="*/ 218 h 289"/>
              <a:gd name="T72" fmla="*/ 116 w 353"/>
              <a:gd name="T73" fmla="*/ 234 h 289"/>
              <a:gd name="T74" fmla="*/ 157 w 353"/>
              <a:gd name="T75" fmla="*/ 181 h 289"/>
              <a:gd name="T76" fmla="*/ 137 w 353"/>
              <a:gd name="T77" fmla="*/ 129 h 289"/>
              <a:gd name="T78" fmla="*/ 137 w 353"/>
              <a:gd name="T79" fmla="*/ 97 h 289"/>
              <a:gd name="T80" fmla="*/ 159 w 353"/>
              <a:gd name="T81" fmla="*/ 23 h 289"/>
              <a:gd name="T82" fmla="*/ 186 w 353"/>
              <a:gd name="T83" fmla="*/ 16 h 289"/>
              <a:gd name="T84" fmla="*/ 217 w 353"/>
              <a:gd name="T85" fmla="*/ 44 h 289"/>
              <a:gd name="T86" fmla="*/ 215 w 353"/>
              <a:gd name="T87" fmla="*/ 108 h 289"/>
              <a:gd name="T88" fmla="*/ 213 w 353"/>
              <a:gd name="T89" fmla="*/ 132 h 289"/>
              <a:gd name="T90" fmla="*/ 235 w 353"/>
              <a:gd name="T91" fmla="*/ 234 h 289"/>
              <a:gd name="T92" fmla="*/ 280 w 353"/>
              <a:gd name="T93" fmla="*/ 27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3" h="289">
                <a:moveTo>
                  <a:pt x="38" y="216"/>
                </a:moveTo>
                <a:cubicBezTo>
                  <a:pt x="49" y="213"/>
                  <a:pt x="68" y="201"/>
                  <a:pt x="68" y="173"/>
                </a:cubicBezTo>
                <a:cubicBezTo>
                  <a:pt x="68" y="148"/>
                  <a:pt x="60" y="138"/>
                  <a:pt x="55" y="132"/>
                </a:cubicBezTo>
                <a:cubicBezTo>
                  <a:pt x="55" y="131"/>
                  <a:pt x="55" y="131"/>
                  <a:pt x="55" y="131"/>
                </a:cubicBezTo>
                <a:cubicBezTo>
                  <a:pt x="55" y="131"/>
                  <a:pt x="55" y="131"/>
                  <a:pt x="55" y="131"/>
                </a:cubicBezTo>
                <a:cubicBezTo>
                  <a:pt x="54" y="130"/>
                  <a:pt x="53" y="126"/>
                  <a:pt x="55" y="117"/>
                </a:cubicBezTo>
                <a:cubicBezTo>
                  <a:pt x="56" y="113"/>
                  <a:pt x="56" y="109"/>
                  <a:pt x="54" y="106"/>
                </a:cubicBezTo>
                <a:cubicBezTo>
                  <a:pt x="51" y="99"/>
                  <a:pt x="45" y="85"/>
                  <a:pt x="49" y="75"/>
                </a:cubicBezTo>
                <a:cubicBezTo>
                  <a:pt x="56" y="58"/>
                  <a:pt x="59" y="57"/>
                  <a:pt x="67" y="53"/>
                </a:cubicBezTo>
                <a:cubicBezTo>
                  <a:pt x="68" y="53"/>
                  <a:pt x="69" y="53"/>
                  <a:pt x="69" y="52"/>
                </a:cubicBezTo>
                <a:cubicBezTo>
                  <a:pt x="71" y="51"/>
                  <a:pt x="79" y="48"/>
                  <a:pt x="88" y="48"/>
                </a:cubicBezTo>
                <a:cubicBezTo>
                  <a:pt x="92" y="48"/>
                  <a:pt x="95" y="49"/>
                  <a:pt x="98" y="50"/>
                </a:cubicBezTo>
                <a:cubicBezTo>
                  <a:pt x="98" y="47"/>
                  <a:pt x="99" y="45"/>
                  <a:pt x="100" y="42"/>
                </a:cubicBezTo>
                <a:cubicBezTo>
                  <a:pt x="101" y="39"/>
                  <a:pt x="102" y="37"/>
                  <a:pt x="103" y="35"/>
                </a:cubicBezTo>
                <a:cubicBezTo>
                  <a:pt x="98" y="33"/>
                  <a:pt x="93" y="32"/>
                  <a:pt x="88" y="32"/>
                </a:cubicBezTo>
                <a:cubicBezTo>
                  <a:pt x="76" y="32"/>
                  <a:pt x="65" y="36"/>
                  <a:pt x="61" y="39"/>
                </a:cubicBezTo>
                <a:cubicBezTo>
                  <a:pt x="48" y="44"/>
                  <a:pt x="42" y="50"/>
                  <a:pt x="34" y="69"/>
                </a:cubicBezTo>
                <a:cubicBezTo>
                  <a:pt x="27" y="86"/>
                  <a:pt x="36" y="104"/>
                  <a:pt x="40" y="113"/>
                </a:cubicBezTo>
                <a:cubicBezTo>
                  <a:pt x="35" y="133"/>
                  <a:pt x="42" y="140"/>
                  <a:pt x="42" y="140"/>
                </a:cubicBezTo>
                <a:cubicBezTo>
                  <a:pt x="45" y="145"/>
                  <a:pt x="52" y="153"/>
                  <a:pt x="52" y="173"/>
                </a:cubicBezTo>
                <a:cubicBezTo>
                  <a:pt x="52" y="197"/>
                  <a:pt x="34" y="201"/>
                  <a:pt x="34" y="201"/>
                </a:cubicBezTo>
                <a:cubicBezTo>
                  <a:pt x="19" y="206"/>
                  <a:pt x="0" y="217"/>
                  <a:pt x="0" y="249"/>
                </a:cubicBezTo>
                <a:cubicBezTo>
                  <a:pt x="0" y="249"/>
                  <a:pt x="0" y="257"/>
                  <a:pt x="8" y="257"/>
                </a:cubicBezTo>
                <a:cubicBezTo>
                  <a:pt x="43" y="257"/>
                  <a:pt x="43" y="257"/>
                  <a:pt x="43" y="257"/>
                </a:cubicBezTo>
                <a:cubicBezTo>
                  <a:pt x="45" y="251"/>
                  <a:pt x="48" y="245"/>
                  <a:pt x="51" y="241"/>
                </a:cubicBezTo>
                <a:cubicBezTo>
                  <a:pt x="16" y="241"/>
                  <a:pt x="16" y="241"/>
                  <a:pt x="16" y="241"/>
                </a:cubicBezTo>
                <a:cubicBezTo>
                  <a:pt x="19" y="225"/>
                  <a:pt x="28" y="220"/>
                  <a:pt x="38" y="216"/>
                </a:cubicBezTo>
                <a:moveTo>
                  <a:pt x="319" y="201"/>
                </a:moveTo>
                <a:cubicBezTo>
                  <a:pt x="319" y="201"/>
                  <a:pt x="301" y="197"/>
                  <a:pt x="301" y="173"/>
                </a:cubicBezTo>
                <a:cubicBezTo>
                  <a:pt x="301" y="153"/>
                  <a:pt x="307" y="145"/>
                  <a:pt x="311" y="140"/>
                </a:cubicBezTo>
                <a:cubicBezTo>
                  <a:pt x="311" y="140"/>
                  <a:pt x="318" y="133"/>
                  <a:pt x="312" y="113"/>
                </a:cubicBezTo>
                <a:cubicBezTo>
                  <a:pt x="317" y="104"/>
                  <a:pt x="325" y="86"/>
                  <a:pt x="318" y="69"/>
                </a:cubicBezTo>
                <a:cubicBezTo>
                  <a:pt x="310" y="50"/>
                  <a:pt x="304" y="44"/>
                  <a:pt x="292" y="39"/>
                </a:cubicBezTo>
                <a:cubicBezTo>
                  <a:pt x="287" y="36"/>
                  <a:pt x="276" y="32"/>
                  <a:pt x="265" y="32"/>
                </a:cubicBezTo>
                <a:cubicBezTo>
                  <a:pt x="259" y="32"/>
                  <a:pt x="254" y="33"/>
                  <a:pt x="248" y="35"/>
                </a:cubicBezTo>
                <a:cubicBezTo>
                  <a:pt x="250" y="40"/>
                  <a:pt x="252" y="46"/>
                  <a:pt x="253" y="51"/>
                </a:cubicBezTo>
                <a:cubicBezTo>
                  <a:pt x="254" y="51"/>
                  <a:pt x="254" y="50"/>
                  <a:pt x="254" y="50"/>
                </a:cubicBezTo>
                <a:cubicBezTo>
                  <a:pt x="257" y="49"/>
                  <a:pt x="260" y="48"/>
                  <a:pt x="265" y="48"/>
                </a:cubicBezTo>
                <a:cubicBezTo>
                  <a:pt x="273" y="48"/>
                  <a:pt x="281" y="51"/>
                  <a:pt x="283" y="52"/>
                </a:cubicBezTo>
                <a:cubicBezTo>
                  <a:pt x="284" y="53"/>
                  <a:pt x="284" y="53"/>
                  <a:pt x="285" y="53"/>
                </a:cubicBezTo>
                <a:cubicBezTo>
                  <a:pt x="293" y="57"/>
                  <a:pt x="296" y="58"/>
                  <a:pt x="303" y="75"/>
                </a:cubicBezTo>
                <a:cubicBezTo>
                  <a:pt x="307" y="85"/>
                  <a:pt x="301" y="99"/>
                  <a:pt x="298" y="106"/>
                </a:cubicBezTo>
                <a:cubicBezTo>
                  <a:pt x="297" y="109"/>
                  <a:pt x="296" y="113"/>
                  <a:pt x="297" y="117"/>
                </a:cubicBezTo>
                <a:cubicBezTo>
                  <a:pt x="299" y="126"/>
                  <a:pt x="298" y="130"/>
                  <a:pt x="298" y="131"/>
                </a:cubicBezTo>
                <a:cubicBezTo>
                  <a:pt x="298" y="131"/>
                  <a:pt x="298" y="131"/>
                  <a:pt x="298" y="131"/>
                </a:cubicBezTo>
                <a:cubicBezTo>
                  <a:pt x="297" y="132"/>
                  <a:pt x="297" y="132"/>
                  <a:pt x="297" y="132"/>
                </a:cubicBezTo>
                <a:cubicBezTo>
                  <a:pt x="293" y="138"/>
                  <a:pt x="285" y="148"/>
                  <a:pt x="285" y="173"/>
                </a:cubicBezTo>
                <a:cubicBezTo>
                  <a:pt x="285" y="201"/>
                  <a:pt x="303" y="213"/>
                  <a:pt x="314" y="216"/>
                </a:cubicBezTo>
                <a:cubicBezTo>
                  <a:pt x="324" y="220"/>
                  <a:pt x="334" y="225"/>
                  <a:pt x="336" y="241"/>
                </a:cubicBezTo>
                <a:cubicBezTo>
                  <a:pt x="301" y="241"/>
                  <a:pt x="301" y="241"/>
                  <a:pt x="301" y="241"/>
                </a:cubicBezTo>
                <a:cubicBezTo>
                  <a:pt x="304" y="245"/>
                  <a:pt x="307" y="251"/>
                  <a:pt x="309" y="257"/>
                </a:cubicBezTo>
                <a:cubicBezTo>
                  <a:pt x="345" y="257"/>
                  <a:pt x="345" y="257"/>
                  <a:pt x="345" y="257"/>
                </a:cubicBezTo>
                <a:cubicBezTo>
                  <a:pt x="353" y="257"/>
                  <a:pt x="353" y="249"/>
                  <a:pt x="353" y="249"/>
                </a:cubicBezTo>
                <a:cubicBezTo>
                  <a:pt x="353" y="217"/>
                  <a:pt x="333" y="206"/>
                  <a:pt x="319" y="201"/>
                </a:cubicBezTo>
                <a:moveTo>
                  <a:pt x="240" y="218"/>
                </a:moveTo>
                <a:cubicBezTo>
                  <a:pt x="240" y="218"/>
                  <a:pt x="211" y="211"/>
                  <a:pt x="211" y="181"/>
                </a:cubicBezTo>
                <a:cubicBezTo>
                  <a:pt x="211" y="155"/>
                  <a:pt x="223" y="146"/>
                  <a:pt x="228" y="139"/>
                </a:cubicBezTo>
                <a:cubicBezTo>
                  <a:pt x="228" y="139"/>
                  <a:pt x="237" y="131"/>
                  <a:pt x="231" y="105"/>
                </a:cubicBezTo>
                <a:cubicBezTo>
                  <a:pt x="241" y="90"/>
                  <a:pt x="245" y="66"/>
                  <a:pt x="232" y="37"/>
                </a:cubicBezTo>
                <a:cubicBezTo>
                  <a:pt x="225" y="20"/>
                  <a:pt x="219" y="11"/>
                  <a:pt x="209" y="5"/>
                </a:cubicBezTo>
                <a:cubicBezTo>
                  <a:pt x="202" y="1"/>
                  <a:pt x="194" y="0"/>
                  <a:pt x="186" y="0"/>
                </a:cubicBezTo>
                <a:cubicBezTo>
                  <a:pt x="172" y="0"/>
                  <a:pt x="158" y="5"/>
                  <a:pt x="152" y="9"/>
                </a:cubicBezTo>
                <a:cubicBezTo>
                  <a:pt x="136" y="16"/>
                  <a:pt x="125" y="22"/>
                  <a:pt x="115" y="48"/>
                </a:cubicBezTo>
                <a:cubicBezTo>
                  <a:pt x="107" y="69"/>
                  <a:pt x="117" y="92"/>
                  <a:pt x="122" y="104"/>
                </a:cubicBezTo>
                <a:cubicBezTo>
                  <a:pt x="116" y="130"/>
                  <a:pt x="125" y="139"/>
                  <a:pt x="125" y="139"/>
                </a:cubicBezTo>
                <a:cubicBezTo>
                  <a:pt x="129" y="146"/>
                  <a:pt x="141" y="155"/>
                  <a:pt x="141" y="181"/>
                </a:cubicBezTo>
                <a:cubicBezTo>
                  <a:pt x="141" y="211"/>
                  <a:pt x="112" y="218"/>
                  <a:pt x="112" y="218"/>
                </a:cubicBezTo>
                <a:cubicBezTo>
                  <a:pt x="94" y="225"/>
                  <a:pt x="56" y="238"/>
                  <a:pt x="56" y="281"/>
                </a:cubicBezTo>
                <a:cubicBezTo>
                  <a:pt x="56" y="281"/>
                  <a:pt x="56" y="289"/>
                  <a:pt x="64" y="289"/>
                </a:cubicBezTo>
                <a:cubicBezTo>
                  <a:pt x="289" y="289"/>
                  <a:pt x="289" y="289"/>
                  <a:pt x="289" y="289"/>
                </a:cubicBezTo>
                <a:cubicBezTo>
                  <a:pt x="297" y="289"/>
                  <a:pt x="297" y="281"/>
                  <a:pt x="297" y="281"/>
                </a:cubicBezTo>
                <a:cubicBezTo>
                  <a:pt x="297" y="238"/>
                  <a:pt x="258" y="225"/>
                  <a:pt x="240" y="218"/>
                </a:cubicBezTo>
                <a:moveTo>
                  <a:pt x="72" y="273"/>
                </a:moveTo>
                <a:cubicBezTo>
                  <a:pt x="76" y="250"/>
                  <a:pt x="96" y="241"/>
                  <a:pt x="116" y="234"/>
                </a:cubicBezTo>
                <a:cubicBezTo>
                  <a:pt x="117" y="234"/>
                  <a:pt x="117" y="234"/>
                  <a:pt x="117" y="234"/>
                </a:cubicBezTo>
                <a:cubicBezTo>
                  <a:pt x="131" y="230"/>
                  <a:pt x="157" y="214"/>
                  <a:pt x="157" y="181"/>
                </a:cubicBezTo>
                <a:cubicBezTo>
                  <a:pt x="157" y="153"/>
                  <a:pt x="146" y="140"/>
                  <a:pt x="140" y="132"/>
                </a:cubicBezTo>
                <a:cubicBezTo>
                  <a:pt x="138" y="131"/>
                  <a:pt x="137" y="129"/>
                  <a:pt x="137" y="129"/>
                </a:cubicBezTo>
                <a:cubicBezTo>
                  <a:pt x="137" y="128"/>
                  <a:pt x="134" y="122"/>
                  <a:pt x="138" y="107"/>
                </a:cubicBezTo>
                <a:cubicBezTo>
                  <a:pt x="139" y="100"/>
                  <a:pt x="137" y="97"/>
                  <a:pt x="137" y="97"/>
                </a:cubicBezTo>
                <a:cubicBezTo>
                  <a:pt x="132" y="87"/>
                  <a:pt x="124" y="69"/>
                  <a:pt x="130" y="54"/>
                </a:cubicBezTo>
                <a:cubicBezTo>
                  <a:pt x="138" y="33"/>
                  <a:pt x="146" y="29"/>
                  <a:pt x="159" y="23"/>
                </a:cubicBezTo>
                <a:cubicBezTo>
                  <a:pt x="160" y="23"/>
                  <a:pt x="160" y="22"/>
                  <a:pt x="161" y="22"/>
                </a:cubicBezTo>
                <a:cubicBezTo>
                  <a:pt x="164" y="20"/>
                  <a:pt x="174" y="16"/>
                  <a:pt x="186" y="16"/>
                </a:cubicBezTo>
                <a:cubicBezTo>
                  <a:pt x="192" y="16"/>
                  <a:pt x="197" y="17"/>
                  <a:pt x="201" y="19"/>
                </a:cubicBezTo>
                <a:cubicBezTo>
                  <a:pt x="206" y="22"/>
                  <a:pt x="210" y="27"/>
                  <a:pt x="217" y="44"/>
                </a:cubicBezTo>
                <a:cubicBezTo>
                  <a:pt x="230" y="73"/>
                  <a:pt x="222" y="89"/>
                  <a:pt x="218" y="95"/>
                </a:cubicBezTo>
                <a:cubicBezTo>
                  <a:pt x="215" y="99"/>
                  <a:pt x="214" y="104"/>
                  <a:pt x="215" y="108"/>
                </a:cubicBezTo>
                <a:cubicBezTo>
                  <a:pt x="218" y="122"/>
                  <a:pt x="216" y="127"/>
                  <a:pt x="216" y="129"/>
                </a:cubicBezTo>
                <a:cubicBezTo>
                  <a:pt x="216" y="129"/>
                  <a:pt x="214" y="131"/>
                  <a:pt x="213" y="132"/>
                </a:cubicBezTo>
                <a:cubicBezTo>
                  <a:pt x="207" y="140"/>
                  <a:pt x="195" y="153"/>
                  <a:pt x="195" y="181"/>
                </a:cubicBezTo>
                <a:cubicBezTo>
                  <a:pt x="195" y="214"/>
                  <a:pt x="221" y="230"/>
                  <a:pt x="235" y="234"/>
                </a:cubicBezTo>
                <a:cubicBezTo>
                  <a:pt x="236" y="234"/>
                  <a:pt x="236" y="234"/>
                  <a:pt x="236" y="234"/>
                </a:cubicBezTo>
                <a:cubicBezTo>
                  <a:pt x="256" y="241"/>
                  <a:pt x="276" y="250"/>
                  <a:pt x="280" y="273"/>
                </a:cubicBezTo>
                <a:lnTo>
                  <a:pt x="72" y="27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E99460F-F475-BE85-430C-A4907D091CA8}"/>
              </a:ext>
            </a:extLst>
          </p:cNvPr>
          <p:cNvSpPr txBox="1"/>
          <p:nvPr/>
        </p:nvSpPr>
        <p:spPr>
          <a:xfrm>
            <a:off x="1390508" y="659609"/>
            <a:ext cx="6514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ПРАКТИКАЛЫҚ </a:t>
            </a:r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ЖҰМЫС/ПРАКТИЧЕСКАЯ РАБОТА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41">
            <a:extLst>
              <a:ext uri="{FF2B5EF4-FFF2-40B4-BE49-F238E27FC236}">
                <a16:creationId xmlns="" xmlns:a16="http://schemas.microsoft.com/office/drawing/2014/main" id="{D8F3386E-F480-3E6C-5D5A-A7FB3C3FDAC2}"/>
              </a:ext>
            </a:extLst>
          </p:cNvPr>
          <p:cNvGrpSpPr/>
          <p:nvPr/>
        </p:nvGrpSpPr>
        <p:grpSpPr>
          <a:xfrm>
            <a:off x="316962" y="699540"/>
            <a:ext cx="891906" cy="584775"/>
            <a:chOff x="7961313" y="3719513"/>
            <a:chExt cx="417513" cy="420687"/>
          </a:xfrm>
          <a:solidFill>
            <a:schemeClr val="bg1">
              <a:lumMod val="50000"/>
            </a:schemeClr>
          </a:solidFill>
        </p:grpSpPr>
        <p:sp>
          <p:nvSpPr>
            <p:cNvPr id="6" name="Freeform 214">
              <a:extLst>
                <a:ext uri="{FF2B5EF4-FFF2-40B4-BE49-F238E27FC236}">
                  <a16:creationId xmlns="" xmlns:a16="http://schemas.microsoft.com/office/drawing/2014/main" id="{06C62EDF-E3A5-89AD-B6BB-5069F3337D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1313" y="3719513"/>
              <a:ext cx="417513" cy="242888"/>
            </a:xfrm>
            <a:custGeom>
              <a:avLst/>
              <a:gdLst>
                <a:gd name="T0" fmla="*/ 19 w 420"/>
                <a:gd name="T1" fmla="*/ 150 h 245"/>
                <a:gd name="T2" fmla="*/ 171 w 420"/>
                <a:gd name="T3" fmla="*/ 236 h 245"/>
                <a:gd name="T4" fmla="*/ 210 w 420"/>
                <a:gd name="T5" fmla="*/ 245 h 245"/>
                <a:gd name="T6" fmla="*/ 249 w 420"/>
                <a:gd name="T7" fmla="*/ 236 h 245"/>
                <a:gd name="T8" fmla="*/ 401 w 420"/>
                <a:gd name="T9" fmla="*/ 150 h 245"/>
                <a:gd name="T10" fmla="*/ 420 w 420"/>
                <a:gd name="T11" fmla="*/ 123 h 245"/>
                <a:gd name="T12" fmla="*/ 401 w 420"/>
                <a:gd name="T13" fmla="*/ 95 h 245"/>
                <a:gd name="T14" fmla="*/ 249 w 420"/>
                <a:gd name="T15" fmla="*/ 9 h 245"/>
                <a:gd name="T16" fmla="*/ 210 w 420"/>
                <a:gd name="T17" fmla="*/ 0 h 245"/>
                <a:gd name="T18" fmla="*/ 171 w 420"/>
                <a:gd name="T19" fmla="*/ 9 h 245"/>
                <a:gd name="T20" fmla="*/ 19 w 420"/>
                <a:gd name="T21" fmla="*/ 95 h 245"/>
                <a:gd name="T22" fmla="*/ 0 w 420"/>
                <a:gd name="T23" fmla="*/ 123 h 245"/>
                <a:gd name="T24" fmla="*/ 19 w 420"/>
                <a:gd name="T25" fmla="*/ 150 h 245"/>
                <a:gd name="T26" fmla="*/ 29 w 420"/>
                <a:gd name="T27" fmla="*/ 111 h 245"/>
                <a:gd name="T28" fmla="*/ 180 w 420"/>
                <a:gd name="T29" fmla="*/ 26 h 245"/>
                <a:gd name="T30" fmla="*/ 210 w 420"/>
                <a:gd name="T31" fmla="*/ 19 h 245"/>
                <a:gd name="T32" fmla="*/ 240 w 420"/>
                <a:gd name="T33" fmla="*/ 26 h 245"/>
                <a:gd name="T34" fmla="*/ 391 w 420"/>
                <a:gd name="T35" fmla="*/ 111 h 245"/>
                <a:gd name="T36" fmla="*/ 401 w 420"/>
                <a:gd name="T37" fmla="*/ 123 h 245"/>
                <a:gd name="T38" fmla="*/ 391 w 420"/>
                <a:gd name="T39" fmla="*/ 134 h 245"/>
                <a:gd name="T40" fmla="*/ 240 w 420"/>
                <a:gd name="T41" fmla="*/ 220 h 245"/>
                <a:gd name="T42" fmla="*/ 210 w 420"/>
                <a:gd name="T43" fmla="*/ 226 h 245"/>
                <a:gd name="T44" fmla="*/ 180 w 420"/>
                <a:gd name="T45" fmla="*/ 220 h 245"/>
                <a:gd name="T46" fmla="*/ 29 w 420"/>
                <a:gd name="T47" fmla="*/ 134 h 245"/>
                <a:gd name="T48" fmla="*/ 19 w 420"/>
                <a:gd name="T49" fmla="*/ 123 h 245"/>
                <a:gd name="T50" fmla="*/ 29 w 420"/>
                <a:gd name="T51" fmla="*/ 11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0" h="245">
                  <a:moveTo>
                    <a:pt x="19" y="150"/>
                  </a:moveTo>
                  <a:cubicBezTo>
                    <a:pt x="171" y="236"/>
                    <a:pt x="171" y="236"/>
                    <a:pt x="171" y="236"/>
                  </a:cubicBezTo>
                  <a:cubicBezTo>
                    <a:pt x="181" y="242"/>
                    <a:pt x="195" y="245"/>
                    <a:pt x="210" y="245"/>
                  </a:cubicBezTo>
                  <a:cubicBezTo>
                    <a:pt x="225" y="245"/>
                    <a:pt x="239" y="242"/>
                    <a:pt x="249" y="236"/>
                  </a:cubicBezTo>
                  <a:cubicBezTo>
                    <a:pt x="401" y="150"/>
                    <a:pt x="401" y="150"/>
                    <a:pt x="401" y="150"/>
                  </a:cubicBezTo>
                  <a:cubicBezTo>
                    <a:pt x="413" y="144"/>
                    <a:pt x="420" y="133"/>
                    <a:pt x="420" y="123"/>
                  </a:cubicBezTo>
                  <a:cubicBezTo>
                    <a:pt x="420" y="112"/>
                    <a:pt x="413" y="102"/>
                    <a:pt x="401" y="95"/>
                  </a:cubicBezTo>
                  <a:cubicBezTo>
                    <a:pt x="249" y="9"/>
                    <a:pt x="249" y="9"/>
                    <a:pt x="249" y="9"/>
                  </a:cubicBezTo>
                  <a:cubicBezTo>
                    <a:pt x="239" y="3"/>
                    <a:pt x="225" y="0"/>
                    <a:pt x="210" y="0"/>
                  </a:cubicBezTo>
                  <a:cubicBezTo>
                    <a:pt x="195" y="0"/>
                    <a:pt x="181" y="3"/>
                    <a:pt x="171" y="9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7" y="102"/>
                    <a:pt x="0" y="112"/>
                    <a:pt x="0" y="123"/>
                  </a:cubicBezTo>
                  <a:cubicBezTo>
                    <a:pt x="0" y="133"/>
                    <a:pt x="7" y="144"/>
                    <a:pt x="19" y="150"/>
                  </a:cubicBezTo>
                  <a:close/>
                  <a:moveTo>
                    <a:pt x="29" y="111"/>
                  </a:moveTo>
                  <a:cubicBezTo>
                    <a:pt x="180" y="26"/>
                    <a:pt x="180" y="26"/>
                    <a:pt x="180" y="26"/>
                  </a:cubicBezTo>
                  <a:cubicBezTo>
                    <a:pt x="188" y="21"/>
                    <a:pt x="199" y="19"/>
                    <a:pt x="210" y="19"/>
                  </a:cubicBezTo>
                  <a:cubicBezTo>
                    <a:pt x="221" y="19"/>
                    <a:pt x="232" y="21"/>
                    <a:pt x="240" y="26"/>
                  </a:cubicBezTo>
                  <a:cubicBezTo>
                    <a:pt x="391" y="111"/>
                    <a:pt x="391" y="111"/>
                    <a:pt x="391" y="111"/>
                  </a:cubicBezTo>
                  <a:cubicBezTo>
                    <a:pt x="398" y="115"/>
                    <a:pt x="401" y="119"/>
                    <a:pt x="401" y="123"/>
                  </a:cubicBezTo>
                  <a:cubicBezTo>
                    <a:pt x="401" y="127"/>
                    <a:pt x="398" y="131"/>
                    <a:pt x="391" y="134"/>
                  </a:cubicBezTo>
                  <a:cubicBezTo>
                    <a:pt x="240" y="220"/>
                    <a:pt x="240" y="220"/>
                    <a:pt x="240" y="220"/>
                  </a:cubicBezTo>
                  <a:cubicBezTo>
                    <a:pt x="232" y="224"/>
                    <a:pt x="221" y="226"/>
                    <a:pt x="210" y="226"/>
                  </a:cubicBezTo>
                  <a:cubicBezTo>
                    <a:pt x="199" y="226"/>
                    <a:pt x="188" y="224"/>
                    <a:pt x="180" y="220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2" y="131"/>
                    <a:pt x="19" y="127"/>
                    <a:pt x="19" y="123"/>
                  </a:cubicBezTo>
                  <a:cubicBezTo>
                    <a:pt x="19" y="119"/>
                    <a:pt x="22" y="115"/>
                    <a:pt x="29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15">
              <a:extLst>
                <a:ext uri="{FF2B5EF4-FFF2-40B4-BE49-F238E27FC236}">
                  <a16:creationId xmlns="" xmlns:a16="http://schemas.microsoft.com/office/drawing/2014/main" id="{66A258BE-B97B-D423-1475-F99C5F6A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3900488"/>
              <a:ext cx="417513" cy="152400"/>
            </a:xfrm>
            <a:custGeom>
              <a:avLst/>
              <a:gdLst>
                <a:gd name="T0" fmla="*/ 401 w 420"/>
                <a:gd name="T1" fmla="*/ 2 h 153"/>
                <a:gd name="T2" fmla="*/ 388 w 420"/>
                <a:gd name="T3" fmla="*/ 6 h 153"/>
                <a:gd name="T4" fmla="*/ 391 w 420"/>
                <a:gd name="T5" fmla="*/ 19 h 153"/>
                <a:gd name="T6" fmla="*/ 401 w 420"/>
                <a:gd name="T7" fmla="*/ 30 h 153"/>
                <a:gd name="T8" fmla="*/ 391 w 420"/>
                <a:gd name="T9" fmla="*/ 42 h 153"/>
                <a:gd name="T10" fmla="*/ 240 w 420"/>
                <a:gd name="T11" fmla="*/ 127 h 153"/>
                <a:gd name="T12" fmla="*/ 180 w 420"/>
                <a:gd name="T13" fmla="*/ 127 h 153"/>
                <a:gd name="T14" fmla="*/ 29 w 420"/>
                <a:gd name="T15" fmla="*/ 42 h 153"/>
                <a:gd name="T16" fmla="*/ 19 w 420"/>
                <a:gd name="T17" fmla="*/ 30 h 153"/>
                <a:gd name="T18" fmla="*/ 29 w 420"/>
                <a:gd name="T19" fmla="*/ 19 h 153"/>
                <a:gd name="T20" fmla="*/ 32 w 420"/>
                <a:gd name="T21" fmla="*/ 6 h 153"/>
                <a:gd name="T22" fmla="*/ 19 w 420"/>
                <a:gd name="T23" fmla="*/ 2 h 153"/>
                <a:gd name="T24" fmla="*/ 0 w 420"/>
                <a:gd name="T25" fmla="*/ 30 h 153"/>
                <a:gd name="T26" fmla="*/ 19 w 420"/>
                <a:gd name="T27" fmla="*/ 58 h 153"/>
                <a:gd name="T28" fmla="*/ 171 w 420"/>
                <a:gd name="T29" fmla="*/ 143 h 153"/>
                <a:gd name="T30" fmla="*/ 210 w 420"/>
                <a:gd name="T31" fmla="*/ 153 h 153"/>
                <a:gd name="T32" fmla="*/ 249 w 420"/>
                <a:gd name="T33" fmla="*/ 143 h 153"/>
                <a:gd name="T34" fmla="*/ 401 w 420"/>
                <a:gd name="T35" fmla="*/ 58 h 153"/>
                <a:gd name="T36" fmla="*/ 420 w 420"/>
                <a:gd name="T37" fmla="*/ 30 h 153"/>
                <a:gd name="T38" fmla="*/ 401 w 420"/>
                <a:gd name="T39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0" h="153">
                  <a:moveTo>
                    <a:pt x="401" y="2"/>
                  </a:moveTo>
                  <a:cubicBezTo>
                    <a:pt x="396" y="0"/>
                    <a:pt x="390" y="1"/>
                    <a:pt x="388" y="6"/>
                  </a:cubicBezTo>
                  <a:cubicBezTo>
                    <a:pt x="385" y="10"/>
                    <a:pt x="387" y="16"/>
                    <a:pt x="391" y="19"/>
                  </a:cubicBezTo>
                  <a:cubicBezTo>
                    <a:pt x="398" y="22"/>
                    <a:pt x="401" y="26"/>
                    <a:pt x="401" y="30"/>
                  </a:cubicBezTo>
                  <a:cubicBezTo>
                    <a:pt x="401" y="34"/>
                    <a:pt x="398" y="38"/>
                    <a:pt x="391" y="42"/>
                  </a:cubicBezTo>
                  <a:cubicBezTo>
                    <a:pt x="240" y="127"/>
                    <a:pt x="240" y="127"/>
                    <a:pt x="240" y="127"/>
                  </a:cubicBezTo>
                  <a:cubicBezTo>
                    <a:pt x="224" y="136"/>
                    <a:pt x="196" y="136"/>
                    <a:pt x="180" y="12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2" y="38"/>
                    <a:pt x="19" y="34"/>
                    <a:pt x="19" y="30"/>
                  </a:cubicBezTo>
                  <a:cubicBezTo>
                    <a:pt x="19" y="26"/>
                    <a:pt x="22" y="22"/>
                    <a:pt x="29" y="19"/>
                  </a:cubicBezTo>
                  <a:cubicBezTo>
                    <a:pt x="33" y="16"/>
                    <a:pt x="35" y="10"/>
                    <a:pt x="32" y="6"/>
                  </a:cubicBezTo>
                  <a:cubicBezTo>
                    <a:pt x="30" y="1"/>
                    <a:pt x="24" y="0"/>
                    <a:pt x="19" y="2"/>
                  </a:cubicBezTo>
                  <a:cubicBezTo>
                    <a:pt x="7" y="9"/>
                    <a:pt x="0" y="19"/>
                    <a:pt x="0" y="30"/>
                  </a:cubicBezTo>
                  <a:cubicBezTo>
                    <a:pt x="0" y="41"/>
                    <a:pt x="7" y="51"/>
                    <a:pt x="19" y="58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82" y="150"/>
                    <a:pt x="196" y="153"/>
                    <a:pt x="210" y="153"/>
                  </a:cubicBezTo>
                  <a:cubicBezTo>
                    <a:pt x="224" y="153"/>
                    <a:pt x="238" y="150"/>
                    <a:pt x="249" y="143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13" y="51"/>
                    <a:pt x="420" y="41"/>
                    <a:pt x="420" y="30"/>
                  </a:cubicBezTo>
                  <a:cubicBezTo>
                    <a:pt x="420" y="19"/>
                    <a:pt x="413" y="9"/>
                    <a:pt x="40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16">
              <a:extLst>
                <a:ext uri="{FF2B5EF4-FFF2-40B4-BE49-F238E27FC236}">
                  <a16:creationId xmlns="" xmlns:a16="http://schemas.microsoft.com/office/drawing/2014/main" id="{566C5879-A42C-75E8-C421-1D5CE190F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3987800"/>
              <a:ext cx="417513" cy="152400"/>
            </a:xfrm>
            <a:custGeom>
              <a:avLst/>
              <a:gdLst>
                <a:gd name="T0" fmla="*/ 401 w 420"/>
                <a:gd name="T1" fmla="*/ 2 h 153"/>
                <a:gd name="T2" fmla="*/ 388 w 420"/>
                <a:gd name="T3" fmla="*/ 6 h 153"/>
                <a:gd name="T4" fmla="*/ 391 w 420"/>
                <a:gd name="T5" fmla="*/ 19 h 153"/>
                <a:gd name="T6" fmla="*/ 401 w 420"/>
                <a:gd name="T7" fmla="*/ 30 h 153"/>
                <a:gd name="T8" fmla="*/ 391 w 420"/>
                <a:gd name="T9" fmla="*/ 42 h 153"/>
                <a:gd name="T10" fmla="*/ 240 w 420"/>
                <a:gd name="T11" fmla="*/ 127 h 153"/>
                <a:gd name="T12" fmla="*/ 180 w 420"/>
                <a:gd name="T13" fmla="*/ 127 h 153"/>
                <a:gd name="T14" fmla="*/ 29 w 420"/>
                <a:gd name="T15" fmla="*/ 42 h 153"/>
                <a:gd name="T16" fmla="*/ 19 w 420"/>
                <a:gd name="T17" fmla="*/ 30 h 153"/>
                <a:gd name="T18" fmla="*/ 29 w 420"/>
                <a:gd name="T19" fmla="*/ 19 h 153"/>
                <a:gd name="T20" fmla="*/ 32 w 420"/>
                <a:gd name="T21" fmla="*/ 6 h 153"/>
                <a:gd name="T22" fmla="*/ 19 w 420"/>
                <a:gd name="T23" fmla="*/ 2 h 153"/>
                <a:gd name="T24" fmla="*/ 0 w 420"/>
                <a:gd name="T25" fmla="*/ 30 h 153"/>
                <a:gd name="T26" fmla="*/ 19 w 420"/>
                <a:gd name="T27" fmla="*/ 58 h 153"/>
                <a:gd name="T28" fmla="*/ 171 w 420"/>
                <a:gd name="T29" fmla="*/ 143 h 153"/>
                <a:gd name="T30" fmla="*/ 210 w 420"/>
                <a:gd name="T31" fmla="*/ 153 h 153"/>
                <a:gd name="T32" fmla="*/ 249 w 420"/>
                <a:gd name="T33" fmla="*/ 143 h 153"/>
                <a:gd name="T34" fmla="*/ 401 w 420"/>
                <a:gd name="T35" fmla="*/ 58 h 153"/>
                <a:gd name="T36" fmla="*/ 420 w 420"/>
                <a:gd name="T37" fmla="*/ 30 h 153"/>
                <a:gd name="T38" fmla="*/ 401 w 420"/>
                <a:gd name="T39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0" h="153">
                  <a:moveTo>
                    <a:pt x="401" y="2"/>
                  </a:moveTo>
                  <a:cubicBezTo>
                    <a:pt x="396" y="0"/>
                    <a:pt x="390" y="1"/>
                    <a:pt x="388" y="6"/>
                  </a:cubicBezTo>
                  <a:cubicBezTo>
                    <a:pt x="385" y="10"/>
                    <a:pt x="387" y="16"/>
                    <a:pt x="391" y="19"/>
                  </a:cubicBezTo>
                  <a:cubicBezTo>
                    <a:pt x="398" y="22"/>
                    <a:pt x="401" y="26"/>
                    <a:pt x="401" y="30"/>
                  </a:cubicBezTo>
                  <a:cubicBezTo>
                    <a:pt x="401" y="34"/>
                    <a:pt x="398" y="38"/>
                    <a:pt x="391" y="42"/>
                  </a:cubicBezTo>
                  <a:cubicBezTo>
                    <a:pt x="240" y="127"/>
                    <a:pt x="240" y="127"/>
                    <a:pt x="240" y="127"/>
                  </a:cubicBezTo>
                  <a:cubicBezTo>
                    <a:pt x="224" y="136"/>
                    <a:pt x="196" y="136"/>
                    <a:pt x="180" y="12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2" y="38"/>
                    <a:pt x="19" y="34"/>
                    <a:pt x="19" y="30"/>
                  </a:cubicBezTo>
                  <a:cubicBezTo>
                    <a:pt x="19" y="26"/>
                    <a:pt x="22" y="22"/>
                    <a:pt x="29" y="19"/>
                  </a:cubicBezTo>
                  <a:cubicBezTo>
                    <a:pt x="33" y="16"/>
                    <a:pt x="35" y="10"/>
                    <a:pt x="32" y="6"/>
                  </a:cubicBezTo>
                  <a:cubicBezTo>
                    <a:pt x="30" y="1"/>
                    <a:pt x="24" y="0"/>
                    <a:pt x="19" y="2"/>
                  </a:cubicBezTo>
                  <a:cubicBezTo>
                    <a:pt x="7" y="9"/>
                    <a:pt x="0" y="19"/>
                    <a:pt x="0" y="30"/>
                  </a:cubicBezTo>
                  <a:cubicBezTo>
                    <a:pt x="0" y="41"/>
                    <a:pt x="7" y="51"/>
                    <a:pt x="19" y="58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82" y="150"/>
                    <a:pt x="196" y="153"/>
                    <a:pt x="210" y="153"/>
                  </a:cubicBezTo>
                  <a:cubicBezTo>
                    <a:pt x="224" y="153"/>
                    <a:pt x="238" y="150"/>
                    <a:pt x="249" y="143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13" y="51"/>
                    <a:pt x="420" y="41"/>
                    <a:pt x="420" y="30"/>
                  </a:cubicBezTo>
                  <a:cubicBezTo>
                    <a:pt x="420" y="19"/>
                    <a:pt x="413" y="9"/>
                    <a:pt x="40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5DFE5C8-D4BC-72E2-E74A-046C05D12F25}"/>
              </a:ext>
            </a:extLst>
          </p:cNvPr>
          <p:cNvSpPr txBox="1"/>
          <p:nvPr/>
        </p:nvSpPr>
        <p:spPr>
          <a:xfrm>
            <a:off x="1317356" y="1461868"/>
            <a:ext cx="10104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2023-2024 оқу жылында «Біртұтас тәрбие» бағдарламасын іске асырудағы озық тәжірибелер мен қиындықтарды топта әріптестеріңізбен бірге талқылаңыз/Обсудите передовой опыт и трудности реализации программы «Единое воспитание» в 2023-2024 учебном году с коллегами в группе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0FF80668-DA53-D1C3-855F-3A7259A288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52912" y="2816353"/>
          <a:ext cx="10104243" cy="220699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368081">
                  <a:extLst>
                    <a:ext uri="{9D8B030D-6E8A-4147-A177-3AD203B41FA5}">
                      <a16:colId xmlns="" xmlns:a16="http://schemas.microsoft.com/office/drawing/2014/main" val="1722441172"/>
                    </a:ext>
                  </a:extLst>
                </a:gridCol>
                <a:gridCol w="3368081">
                  <a:extLst>
                    <a:ext uri="{9D8B030D-6E8A-4147-A177-3AD203B41FA5}">
                      <a16:colId xmlns="" xmlns:a16="http://schemas.microsoft.com/office/drawing/2014/main" val="429569454"/>
                    </a:ext>
                  </a:extLst>
                </a:gridCol>
                <a:gridCol w="3368081">
                  <a:extLst>
                    <a:ext uri="{9D8B030D-6E8A-4147-A177-3AD203B41FA5}">
                      <a16:colId xmlns="" xmlns:a16="http://schemas.microsoft.com/office/drawing/2014/main" val="3001100578"/>
                    </a:ext>
                  </a:extLst>
                </a:gridCol>
              </a:tblGrid>
              <a:tr h="1322588">
                <a:tc>
                  <a:txBody>
                    <a:bodyPr/>
                    <a:lstStyle/>
                    <a:p>
                      <a:pPr algn="ctr"/>
                      <a:r>
                        <a:rPr lang="kk-KZ" sz="1600" b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 іске асыруда қандай озық тәжірибелер болды</a:t>
                      </a:r>
                      <a:r>
                        <a:rPr lang="kk-KZ" sz="16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?/</a:t>
                      </a:r>
                      <a:r>
                        <a:rPr lang="ru-RU" sz="16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Какие были лучшие практики в реализации программы?</a:t>
                      </a:r>
                      <a:endParaRPr lang="ru-RU" sz="1600" b="1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 әзірлеуде қандай кедергілер немесе қиындықтар болды</a:t>
                      </a:r>
                      <a:r>
                        <a:rPr lang="kk-KZ" sz="16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?/</a:t>
                      </a:r>
                      <a:r>
                        <a:rPr lang="ru-RU" sz="16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Какие препятствия или трудности возникли при разработке программы?</a:t>
                      </a:r>
                      <a:endParaRPr lang="ru-RU" sz="1600" b="1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 іске асырылуына кедергі келтірген қандай факторлар ықпал етті</a:t>
                      </a:r>
                      <a:r>
                        <a:rPr lang="kk-KZ" sz="16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?/</a:t>
                      </a:r>
                      <a:r>
                        <a:rPr lang="ru-RU" sz="16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Какие факторы способствовали реализации программы?</a:t>
                      </a:r>
                      <a:endParaRPr lang="ru-RU" sz="1600" b="1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2454566"/>
                  </a:ext>
                </a:extLst>
              </a:tr>
              <a:tr h="743955">
                <a:tc>
                  <a:txBody>
                    <a:bodyPr/>
                    <a:lstStyle/>
                    <a:p>
                      <a:r>
                        <a:rPr lang="kk-KZ" sz="1800" kern="100" dirty="0">
                          <a:effectLst/>
                        </a:rPr>
                        <a:t> </a:t>
                      </a:r>
                      <a:endParaRPr lang="ru-RU" sz="1600" kern="1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kern="100" dirty="0">
                          <a:effectLst/>
                        </a:rPr>
                        <a:t> 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kern="100" dirty="0">
                          <a:effectLst/>
                        </a:rPr>
                        <a:t> 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297359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4FE520-8009-96A1-AC0E-59B73AE205D4}"/>
              </a:ext>
            </a:extLst>
          </p:cNvPr>
          <p:cNvSpPr txBox="1"/>
          <p:nvPr/>
        </p:nvSpPr>
        <p:spPr>
          <a:xfrm>
            <a:off x="1424649" y="5065776"/>
            <a:ext cx="9739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Жаңа оқу жылында нені ескеремін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?/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я буду учитывать в новом учебном году?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1. ...</a:t>
            </a:r>
          </a:p>
          <a:p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2. ...</a:t>
            </a:r>
          </a:p>
          <a:p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3. ...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83">
            <a:extLst>
              <a:ext uri="{FF2B5EF4-FFF2-40B4-BE49-F238E27FC236}">
                <a16:creationId xmlns="" xmlns:a16="http://schemas.microsoft.com/office/drawing/2014/main" id="{8054CDD2-1187-577C-05C4-701B6DBA119C}"/>
              </a:ext>
            </a:extLst>
          </p:cNvPr>
          <p:cNvSpPr>
            <a:spLocks noEditPoints="1"/>
          </p:cNvSpPr>
          <p:nvPr/>
        </p:nvSpPr>
        <p:spPr bwMode="auto">
          <a:xfrm>
            <a:off x="316962" y="2248841"/>
            <a:ext cx="891905" cy="842406"/>
          </a:xfrm>
          <a:custGeom>
            <a:avLst/>
            <a:gdLst>
              <a:gd name="T0" fmla="*/ 88 w 353"/>
              <a:gd name="T1" fmla="*/ 265 h 354"/>
              <a:gd name="T2" fmla="*/ 156 w 353"/>
              <a:gd name="T3" fmla="*/ 254 h 354"/>
              <a:gd name="T4" fmla="*/ 341 w 353"/>
              <a:gd name="T5" fmla="*/ 69 h 354"/>
              <a:gd name="T6" fmla="*/ 353 w 353"/>
              <a:gd name="T7" fmla="*/ 41 h 354"/>
              <a:gd name="T8" fmla="*/ 313 w 353"/>
              <a:gd name="T9" fmla="*/ 0 h 354"/>
              <a:gd name="T10" fmla="*/ 284 w 353"/>
              <a:gd name="T11" fmla="*/ 12 h 354"/>
              <a:gd name="T12" fmla="*/ 100 w 353"/>
              <a:gd name="T13" fmla="*/ 197 h 354"/>
              <a:gd name="T14" fmla="*/ 88 w 353"/>
              <a:gd name="T15" fmla="*/ 265 h 354"/>
              <a:gd name="T16" fmla="*/ 296 w 353"/>
              <a:gd name="T17" fmla="*/ 24 h 354"/>
              <a:gd name="T18" fmla="*/ 313 w 353"/>
              <a:gd name="T19" fmla="*/ 16 h 354"/>
              <a:gd name="T20" fmla="*/ 337 w 353"/>
              <a:gd name="T21" fmla="*/ 41 h 354"/>
              <a:gd name="T22" fmla="*/ 330 w 353"/>
              <a:gd name="T23" fmla="*/ 58 h 354"/>
              <a:gd name="T24" fmla="*/ 319 w 353"/>
              <a:gd name="T25" fmla="*/ 68 h 354"/>
              <a:gd name="T26" fmla="*/ 285 w 353"/>
              <a:gd name="T27" fmla="*/ 34 h 354"/>
              <a:gd name="T28" fmla="*/ 296 w 353"/>
              <a:gd name="T29" fmla="*/ 24 h 354"/>
              <a:gd name="T30" fmla="*/ 274 w 353"/>
              <a:gd name="T31" fmla="*/ 45 h 354"/>
              <a:gd name="T32" fmla="*/ 308 w 353"/>
              <a:gd name="T33" fmla="*/ 79 h 354"/>
              <a:gd name="T34" fmla="*/ 160 w 353"/>
              <a:gd name="T35" fmla="*/ 227 h 354"/>
              <a:gd name="T36" fmla="*/ 160 w 353"/>
              <a:gd name="T37" fmla="*/ 193 h 354"/>
              <a:gd name="T38" fmla="*/ 126 w 353"/>
              <a:gd name="T39" fmla="*/ 193 h 354"/>
              <a:gd name="T40" fmla="*/ 274 w 353"/>
              <a:gd name="T41" fmla="*/ 45 h 354"/>
              <a:gd name="T42" fmla="*/ 114 w 353"/>
              <a:gd name="T43" fmla="*/ 209 h 354"/>
              <a:gd name="T44" fmla="*/ 144 w 353"/>
              <a:gd name="T45" fmla="*/ 209 h 354"/>
              <a:gd name="T46" fmla="*/ 144 w 353"/>
              <a:gd name="T47" fmla="*/ 239 h 354"/>
              <a:gd name="T48" fmla="*/ 108 w 353"/>
              <a:gd name="T49" fmla="*/ 245 h 354"/>
              <a:gd name="T50" fmla="*/ 114 w 353"/>
              <a:gd name="T51" fmla="*/ 209 h 354"/>
              <a:gd name="T52" fmla="*/ 345 w 353"/>
              <a:gd name="T53" fmla="*/ 121 h 354"/>
              <a:gd name="T54" fmla="*/ 337 w 353"/>
              <a:gd name="T55" fmla="*/ 129 h 354"/>
              <a:gd name="T56" fmla="*/ 337 w 353"/>
              <a:gd name="T57" fmla="*/ 305 h 354"/>
              <a:gd name="T58" fmla="*/ 305 w 353"/>
              <a:gd name="T59" fmla="*/ 338 h 354"/>
              <a:gd name="T60" fmla="*/ 48 w 353"/>
              <a:gd name="T61" fmla="*/ 338 h 354"/>
              <a:gd name="T62" fmla="*/ 16 w 353"/>
              <a:gd name="T63" fmla="*/ 305 h 354"/>
              <a:gd name="T64" fmla="*/ 16 w 353"/>
              <a:gd name="T65" fmla="*/ 49 h 354"/>
              <a:gd name="T66" fmla="*/ 48 w 353"/>
              <a:gd name="T67" fmla="*/ 16 h 354"/>
              <a:gd name="T68" fmla="*/ 224 w 353"/>
              <a:gd name="T69" fmla="*/ 16 h 354"/>
              <a:gd name="T70" fmla="*/ 232 w 353"/>
              <a:gd name="T71" fmla="*/ 8 h 354"/>
              <a:gd name="T72" fmla="*/ 224 w 353"/>
              <a:gd name="T73" fmla="*/ 0 h 354"/>
              <a:gd name="T74" fmla="*/ 48 w 353"/>
              <a:gd name="T75" fmla="*/ 0 h 354"/>
              <a:gd name="T76" fmla="*/ 0 w 353"/>
              <a:gd name="T77" fmla="*/ 49 h 354"/>
              <a:gd name="T78" fmla="*/ 0 w 353"/>
              <a:gd name="T79" fmla="*/ 305 h 354"/>
              <a:gd name="T80" fmla="*/ 48 w 353"/>
              <a:gd name="T81" fmla="*/ 354 h 354"/>
              <a:gd name="T82" fmla="*/ 305 w 353"/>
              <a:gd name="T83" fmla="*/ 354 h 354"/>
              <a:gd name="T84" fmla="*/ 353 w 353"/>
              <a:gd name="T85" fmla="*/ 305 h 354"/>
              <a:gd name="T86" fmla="*/ 353 w 353"/>
              <a:gd name="T87" fmla="*/ 129 h 354"/>
              <a:gd name="T88" fmla="*/ 345 w 353"/>
              <a:gd name="T89" fmla="*/ 121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53" h="354">
                <a:moveTo>
                  <a:pt x="88" y="265"/>
                </a:moveTo>
                <a:cubicBezTo>
                  <a:pt x="156" y="254"/>
                  <a:pt x="156" y="254"/>
                  <a:pt x="156" y="254"/>
                </a:cubicBezTo>
                <a:cubicBezTo>
                  <a:pt x="341" y="69"/>
                  <a:pt x="341" y="69"/>
                  <a:pt x="341" y="69"/>
                </a:cubicBezTo>
                <a:cubicBezTo>
                  <a:pt x="348" y="62"/>
                  <a:pt x="353" y="52"/>
                  <a:pt x="353" y="41"/>
                </a:cubicBezTo>
                <a:cubicBezTo>
                  <a:pt x="353" y="18"/>
                  <a:pt x="335" y="0"/>
                  <a:pt x="313" y="0"/>
                </a:cubicBezTo>
                <a:cubicBezTo>
                  <a:pt x="302" y="0"/>
                  <a:pt x="292" y="5"/>
                  <a:pt x="284" y="12"/>
                </a:cubicBezTo>
                <a:cubicBezTo>
                  <a:pt x="100" y="197"/>
                  <a:pt x="100" y="197"/>
                  <a:pt x="100" y="197"/>
                </a:cubicBezTo>
                <a:lnTo>
                  <a:pt x="88" y="265"/>
                </a:lnTo>
                <a:close/>
                <a:moveTo>
                  <a:pt x="296" y="24"/>
                </a:moveTo>
                <a:cubicBezTo>
                  <a:pt x="300" y="19"/>
                  <a:pt x="306" y="16"/>
                  <a:pt x="313" y="16"/>
                </a:cubicBezTo>
                <a:cubicBezTo>
                  <a:pt x="326" y="16"/>
                  <a:pt x="337" y="27"/>
                  <a:pt x="337" y="41"/>
                </a:cubicBezTo>
                <a:cubicBezTo>
                  <a:pt x="337" y="47"/>
                  <a:pt x="334" y="53"/>
                  <a:pt x="330" y="58"/>
                </a:cubicBezTo>
                <a:cubicBezTo>
                  <a:pt x="319" y="68"/>
                  <a:pt x="319" y="68"/>
                  <a:pt x="319" y="68"/>
                </a:cubicBezTo>
                <a:cubicBezTo>
                  <a:pt x="285" y="34"/>
                  <a:pt x="285" y="34"/>
                  <a:pt x="285" y="34"/>
                </a:cubicBezTo>
                <a:lnTo>
                  <a:pt x="296" y="24"/>
                </a:lnTo>
                <a:close/>
                <a:moveTo>
                  <a:pt x="274" y="45"/>
                </a:moveTo>
                <a:cubicBezTo>
                  <a:pt x="308" y="79"/>
                  <a:pt x="308" y="79"/>
                  <a:pt x="308" y="79"/>
                </a:cubicBezTo>
                <a:cubicBezTo>
                  <a:pt x="160" y="227"/>
                  <a:pt x="160" y="227"/>
                  <a:pt x="160" y="227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26" y="193"/>
                  <a:pt x="126" y="193"/>
                  <a:pt x="126" y="193"/>
                </a:cubicBezTo>
                <a:lnTo>
                  <a:pt x="274" y="45"/>
                </a:lnTo>
                <a:close/>
                <a:moveTo>
                  <a:pt x="114" y="209"/>
                </a:moveTo>
                <a:cubicBezTo>
                  <a:pt x="144" y="209"/>
                  <a:pt x="144" y="209"/>
                  <a:pt x="144" y="209"/>
                </a:cubicBezTo>
                <a:cubicBezTo>
                  <a:pt x="144" y="239"/>
                  <a:pt x="144" y="239"/>
                  <a:pt x="144" y="239"/>
                </a:cubicBezTo>
                <a:cubicBezTo>
                  <a:pt x="108" y="245"/>
                  <a:pt x="108" y="245"/>
                  <a:pt x="108" y="245"/>
                </a:cubicBezTo>
                <a:lnTo>
                  <a:pt x="114" y="209"/>
                </a:lnTo>
                <a:close/>
                <a:moveTo>
                  <a:pt x="345" y="121"/>
                </a:moveTo>
                <a:cubicBezTo>
                  <a:pt x="340" y="121"/>
                  <a:pt x="337" y="124"/>
                  <a:pt x="337" y="129"/>
                </a:cubicBezTo>
                <a:cubicBezTo>
                  <a:pt x="337" y="305"/>
                  <a:pt x="337" y="305"/>
                  <a:pt x="337" y="305"/>
                </a:cubicBezTo>
                <a:cubicBezTo>
                  <a:pt x="337" y="323"/>
                  <a:pt x="322" y="338"/>
                  <a:pt x="305" y="338"/>
                </a:cubicBezTo>
                <a:cubicBezTo>
                  <a:pt x="48" y="338"/>
                  <a:pt x="48" y="338"/>
                  <a:pt x="48" y="338"/>
                </a:cubicBezTo>
                <a:cubicBezTo>
                  <a:pt x="30" y="338"/>
                  <a:pt x="16" y="323"/>
                  <a:pt x="16" y="305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31"/>
                  <a:pt x="30" y="16"/>
                  <a:pt x="48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9" y="16"/>
                  <a:pt x="232" y="13"/>
                  <a:pt x="232" y="8"/>
                </a:cubicBezTo>
                <a:cubicBezTo>
                  <a:pt x="232" y="4"/>
                  <a:pt x="229" y="0"/>
                  <a:pt x="224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332"/>
                  <a:pt x="21" y="354"/>
                  <a:pt x="48" y="354"/>
                </a:cubicBezTo>
                <a:cubicBezTo>
                  <a:pt x="305" y="354"/>
                  <a:pt x="305" y="354"/>
                  <a:pt x="305" y="354"/>
                </a:cubicBezTo>
                <a:cubicBezTo>
                  <a:pt x="331" y="354"/>
                  <a:pt x="353" y="332"/>
                  <a:pt x="353" y="305"/>
                </a:cubicBezTo>
                <a:cubicBezTo>
                  <a:pt x="353" y="129"/>
                  <a:pt x="353" y="129"/>
                  <a:pt x="353" y="129"/>
                </a:cubicBezTo>
                <a:cubicBezTo>
                  <a:pt x="353" y="124"/>
                  <a:pt x="349" y="121"/>
                  <a:pt x="345" y="12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3">
            <a:extLst>
              <a:ext uri="{FF2B5EF4-FFF2-40B4-BE49-F238E27FC236}">
                <a16:creationId xmlns="" xmlns:a16="http://schemas.microsoft.com/office/drawing/2014/main" id="{7BD019A8-A96D-2509-9745-6E0F57F9175F}"/>
              </a:ext>
            </a:extLst>
          </p:cNvPr>
          <p:cNvSpPr>
            <a:spLocks noEditPoints="1"/>
          </p:cNvSpPr>
          <p:nvPr/>
        </p:nvSpPr>
        <p:spPr bwMode="auto">
          <a:xfrm>
            <a:off x="406737" y="4522299"/>
            <a:ext cx="802130" cy="842406"/>
          </a:xfrm>
          <a:custGeom>
            <a:avLst/>
            <a:gdLst>
              <a:gd name="T0" fmla="*/ 176 w 353"/>
              <a:gd name="T1" fmla="*/ 221 h 353"/>
              <a:gd name="T2" fmla="*/ 102 w 353"/>
              <a:gd name="T3" fmla="*/ 147 h 353"/>
              <a:gd name="T4" fmla="*/ 96 w 353"/>
              <a:gd name="T5" fmla="*/ 145 h 353"/>
              <a:gd name="T6" fmla="*/ 88 w 353"/>
              <a:gd name="T7" fmla="*/ 153 h 353"/>
              <a:gd name="T8" fmla="*/ 90 w 353"/>
              <a:gd name="T9" fmla="*/ 158 h 353"/>
              <a:gd name="T10" fmla="*/ 170 w 353"/>
              <a:gd name="T11" fmla="*/ 239 h 353"/>
              <a:gd name="T12" fmla="*/ 176 w 353"/>
              <a:gd name="T13" fmla="*/ 241 h 353"/>
              <a:gd name="T14" fmla="*/ 182 w 353"/>
              <a:gd name="T15" fmla="*/ 238 h 353"/>
              <a:gd name="T16" fmla="*/ 182 w 353"/>
              <a:gd name="T17" fmla="*/ 238 h 353"/>
              <a:gd name="T18" fmla="*/ 316 w 353"/>
              <a:gd name="T19" fmla="*/ 98 h 353"/>
              <a:gd name="T20" fmla="*/ 316 w 353"/>
              <a:gd name="T21" fmla="*/ 98 h 353"/>
              <a:gd name="T22" fmla="*/ 328 w 353"/>
              <a:gd name="T23" fmla="*/ 86 h 353"/>
              <a:gd name="T24" fmla="*/ 327 w 353"/>
              <a:gd name="T25" fmla="*/ 86 h 353"/>
              <a:gd name="T26" fmla="*/ 351 w 353"/>
              <a:gd name="T27" fmla="*/ 62 h 353"/>
              <a:gd name="T28" fmla="*/ 351 w 353"/>
              <a:gd name="T29" fmla="*/ 62 h 353"/>
              <a:gd name="T30" fmla="*/ 353 w 353"/>
              <a:gd name="T31" fmla="*/ 56 h 353"/>
              <a:gd name="T32" fmla="*/ 345 w 353"/>
              <a:gd name="T33" fmla="*/ 48 h 353"/>
              <a:gd name="T34" fmla="*/ 339 w 353"/>
              <a:gd name="T35" fmla="*/ 51 h 353"/>
              <a:gd name="T36" fmla="*/ 339 w 353"/>
              <a:gd name="T37" fmla="*/ 51 h 353"/>
              <a:gd name="T38" fmla="*/ 318 w 353"/>
              <a:gd name="T39" fmla="*/ 72 h 353"/>
              <a:gd name="T40" fmla="*/ 318 w 353"/>
              <a:gd name="T41" fmla="*/ 72 h 353"/>
              <a:gd name="T42" fmla="*/ 307 w 353"/>
              <a:gd name="T43" fmla="*/ 84 h 353"/>
              <a:gd name="T44" fmla="*/ 307 w 353"/>
              <a:gd name="T45" fmla="*/ 84 h 353"/>
              <a:gd name="T46" fmla="*/ 176 w 353"/>
              <a:gd name="T47" fmla="*/ 221 h 353"/>
              <a:gd name="T48" fmla="*/ 339 w 353"/>
              <a:gd name="T49" fmla="*/ 109 h 353"/>
              <a:gd name="T50" fmla="*/ 327 w 353"/>
              <a:gd name="T51" fmla="*/ 109 h 353"/>
              <a:gd name="T52" fmla="*/ 325 w 353"/>
              <a:gd name="T53" fmla="*/ 117 h 353"/>
              <a:gd name="T54" fmla="*/ 325 w 353"/>
              <a:gd name="T55" fmla="*/ 117 h 353"/>
              <a:gd name="T56" fmla="*/ 337 w 353"/>
              <a:gd name="T57" fmla="*/ 177 h 353"/>
              <a:gd name="T58" fmla="*/ 176 w 353"/>
              <a:gd name="T59" fmla="*/ 337 h 353"/>
              <a:gd name="T60" fmla="*/ 16 w 353"/>
              <a:gd name="T61" fmla="*/ 177 h 353"/>
              <a:gd name="T62" fmla="*/ 176 w 353"/>
              <a:gd name="T63" fmla="*/ 16 h 353"/>
              <a:gd name="T64" fmla="*/ 292 w 353"/>
              <a:gd name="T65" fmla="*/ 65 h 353"/>
              <a:gd name="T66" fmla="*/ 292 w 353"/>
              <a:gd name="T67" fmla="*/ 65 h 353"/>
              <a:gd name="T68" fmla="*/ 303 w 353"/>
              <a:gd name="T69" fmla="*/ 65 h 353"/>
              <a:gd name="T70" fmla="*/ 303 w 353"/>
              <a:gd name="T71" fmla="*/ 54 h 353"/>
              <a:gd name="T72" fmla="*/ 302 w 353"/>
              <a:gd name="T73" fmla="*/ 53 h 353"/>
              <a:gd name="T74" fmla="*/ 176 w 353"/>
              <a:gd name="T75" fmla="*/ 0 h 353"/>
              <a:gd name="T76" fmla="*/ 0 w 353"/>
              <a:gd name="T77" fmla="*/ 177 h 353"/>
              <a:gd name="T78" fmla="*/ 176 w 353"/>
              <a:gd name="T79" fmla="*/ 353 h 353"/>
              <a:gd name="T80" fmla="*/ 353 w 353"/>
              <a:gd name="T81" fmla="*/ 177 h 353"/>
              <a:gd name="T82" fmla="*/ 341 w 353"/>
              <a:gd name="T83" fmla="*/ 112 h 353"/>
              <a:gd name="T84" fmla="*/ 339 w 353"/>
              <a:gd name="T85" fmla="*/ 109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3" h="353">
                <a:moveTo>
                  <a:pt x="176" y="221"/>
                </a:moveTo>
                <a:cubicBezTo>
                  <a:pt x="102" y="147"/>
                  <a:pt x="102" y="147"/>
                  <a:pt x="102" y="147"/>
                </a:cubicBezTo>
                <a:cubicBezTo>
                  <a:pt x="100" y="146"/>
                  <a:pt x="98" y="145"/>
                  <a:pt x="96" y="145"/>
                </a:cubicBezTo>
                <a:cubicBezTo>
                  <a:pt x="91" y="145"/>
                  <a:pt x="88" y="148"/>
                  <a:pt x="88" y="153"/>
                </a:cubicBezTo>
                <a:cubicBezTo>
                  <a:pt x="88" y="155"/>
                  <a:pt x="89" y="157"/>
                  <a:pt x="90" y="158"/>
                </a:cubicBezTo>
                <a:cubicBezTo>
                  <a:pt x="170" y="239"/>
                  <a:pt x="170" y="239"/>
                  <a:pt x="170" y="239"/>
                </a:cubicBezTo>
                <a:cubicBezTo>
                  <a:pt x="172" y="240"/>
                  <a:pt x="174" y="241"/>
                  <a:pt x="176" y="241"/>
                </a:cubicBezTo>
                <a:cubicBezTo>
                  <a:pt x="178" y="241"/>
                  <a:pt x="180" y="240"/>
                  <a:pt x="182" y="238"/>
                </a:cubicBezTo>
                <a:cubicBezTo>
                  <a:pt x="182" y="238"/>
                  <a:pt x="182" y="238"/>
                  <a:pt x="182" y="238"/>
                </a:cubicBezTo>
                <a:cubicBezTo>
                  <a:pt x="316" y="98"/>
                  <a:pt x="316" y="98"/>
                  <a:pt x="316" y="98"/>
                </a:cubicBezTo>
                <a:cubicBezTo>
                  <a:pt x="316" y="98"/>
                  <a:pt x="316" y="98"/>
                  <a:pt x="316" y="98"/>
                </a:cubicBezTo>
                <a:cubicBezTo>
                  <a:pt x="328" y="86"/>
                  <a:pt x="328" y="86"/>
                  <a:pt x="328" y="86"/>
                </a:cubicBezTo>
                <a:cubicBezTo>
                  <a:pt x="328" y="86"/>
                  <a:pt x="328" y="86"/>
                  <a:pt x="327" y="86"/>
                </a:cubicBezTo>
                <a:cubicBezTo>
                  <a:pt x="351" y="62"/>
                  <a:pt x="351" y="62"/>
                  <a:pt x="351" y="62"/>
                </a:cubicBezTo>
                <a:cubicBezTo>
                  <a:pt x="351" y="62"/>
                  <a:pt x="351" y="62"/>
                  <a:pt x="351" y="62"/>
                </a:cubicBezTo>
                <a:cubicBezTo>
                  <a:pt x="352" y="60"/>
                  <a:pt x="353" y="58"/>
                  <a:pt x="353" y="56"/>
                </a:cubicBezTo>
                <a:cubicBezTo>
                  <a:pt x="353" y="52"/>
                  <a:pt x="349" y="48"/>
                  <a:pt x="345" y="48"/>
                </a:cubicBezTo>
                <a:cubicBezTo>
                  <a:pt x="342" y="48"/>
                  <a:pt x="340" y="49"/>
                  <a:pt x="339" y="51"/>
                </a:cubicBezTo>
                <a:cubicBezTo>
                  <a:pt x="339" y="51"/>
                  <a:pt x="339" y="51"/>
                  <a:pt x="339" y="51"/>
                </a:cubicBezTo>
                <a:cubicBezTo>
                  <a:pt x="318" y="72"/>
                  <a:pt x="318" y="72"/>
                  <a:pt x="318" y="72"/>
                </a:cubicBezTo>
                <a:cubicBezTo>
                  <a:pt x="318" y="72"/>
                  <a:pt x="318" y="72"/>
                  <a:pt x="318" y="72"/>
                </a:cubicBezTo>
                <a:cubicBezTo>
                  <a:pt x="307" y="84"/>
                  <a:pt x="307" y="84"/>
                  <a:pt x="307" y="84"/>
                </a:cubicBezTo>
                <a:cubicBezTo>
                  <a:pt x="307" y="84"/>
                  <a:pt x="307" y="84"/>
                  <a:pt x="307" y="84"/>
                </a:cubicBezTo>
                <a:lnTo>
                  <a:pt x="176" y="221"/>
                </a:lnTo>
                <a:close/>
                <a:moveTo>
                  <a:pt x="339" y="109"/>
                </a:moveTo>
                <a:cubicBezTo>
                  <a:pt x="335" y="106"/>
                  <a:pt x="330" y="106"/>
                  <a:pt x="327" y="109"/>
                </a:cubicBezTo>
                <a:cubicBezTo>
                  <a:pt x="325" y="111"/>
                  <a:pt x="324" y="115"/>
                  <a:pt x="325" y="117"/>
                </a:cubicBezTo>
                <a:cubicBezTo>
                  <a:pt x="325" y="117"/>
                  <a:pt x="325" y="117"/>
                  <a:pt x="325" y="117"/>
                </a:cubicBezTo>
                <a:cubicBezTo>
                  <a:pt x="333" y="136"/>
                  <a:pt x="337" y="156"/>
                  <a:pt x="337" y="177"/>
                </a:cubicBezTo>
                <a:cubicBezTo>
                  <a:pt x="337" y="265"/>
                  <a:pt x="265" y="337"/>
                  <a:pt x="176" y="337"/>
                </a:cubicBezTo>
                <a:cubicBezTo>
                  <a:pt x="88" y="337"/>
                  <a:pt x="16" y="265"/>
                  <a:pt x="16" y="177"/>
                </a:cubicBezTo>
                <a:cubicBezTo>
                  <a:pt x="16" y="88"/>
                  <a:pt x="88" y="16"/>
                  <a:pt x="176" y="16"/>
                </a:cubicBezTo>
                <a:cubicBezTo>
                  <a:pt x="222" y="16"/>
                  <a:pt x="262" y="35"/>
                  <a:pt x="292" y="65"/>
                </a:cubicBezTo>
                <a:cubicBezTo>
                  <a:pt x="292" y="65"/>
                  <a:pt x="292" y="65"/>
                  <a:pt x="292" y="65"/>
                </a:cubicBezTo>
                <a:cubicBezTo>
                  <a:pt x="295" y="68"/>
                  <a:pt x="300" y="68"/>
                  <a:pt x="303" y="65"/>
                </a:cubicBezTo>
                <a:cubicBezTo>
                  <a:pt x="306" y="62"/>
                  <a:pt x="306" y="57"/>
                  <a:pt x="303" y="54"/>
                </a:cubicBezTo>
                <a:cubicBezTo>
                  <a:pt x="302" y="53"/>
                  <a:pt x="302" y="53"/>
                  <a:pt x="302" y="53"/>
                </a:cubicBezTo>
                <a:cubicBezTo>
                  <a:pt x="270" y="20"/>
                  <a:pt x="225" y="0"/>
                  <a:pt x="176" y="0"/>
                </a:cubicBezTo>
                <a:cubicBezTo>
                  <a:pt x="79" y="0"/>
                  <a:pt x="0" y="79"/>
                  <a:pt x="0" y="177"/>
                </a:cubicBezTo>
                <a:cubicBezTo>
                  <a:pt x="0" y="274"/>
                  <a:pt x="79" y="353"/>
                  <a:pt x="176" y="353"/>
                </a:cubicBezTo>
                <a:cubicBezTo>
                  <a:pt x="274" y="353"/>
                  <a:pt x="353" y="274"/>
                  <a:pt x="353" y="177"/>
                </a:cubicBezTo>
                <a:cubicBezTo>
                  <a:pt x="353" y="154"/>
                  <a:pt x="348" y="132"/>
                  <a:pt x="341" y="112"/>
                </a:cubicBezTo>
                <a:cubicBezTo>
                  <a:pt x="340" y="111"/>
                  <a:pt x="340" y="110"/>
                  <a:pt x="339" y="109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9">
            <a:extLst>
              <a:ext uri="{FF2B5EF4-FFF2-40B4-BE49-F238E27FC236}">
                <a16:creationId xmlns="" xmlns:a16="http://schemas.microsoft.com/office/drawing/2014/main" id="{781B6EC9-A909-59EC-710B-5D7012F21577}"/>
              </a:ext>
            </a:extLst>
          </p:cNvPr>
          <p:cNvSpPr>
            <a:spLocks noEditPoints="1"/>
          </p:cNvSpPr>
          <p:nvPr/>
        </p:nvSpPr>
        <p:spPr bwMode="auto">
          <a:xfrm>
            <a:off x="8999554" y="616989"/>
            <a:ext cx="433388" cy="433388"/>
          </a:xfrm>
          <a:custGeom>
            <a:avLst/>
            <a:gdLst>
              <a:gd name="T0" fmla="*/ 289 w 353"/>
              <a:gd name="T1" fmla="*/ 176 h 353"/>
              <a:gd name="T2" fmla="*/ 305 w 353"/>
              <a:gd name="T3" fmla="*/ 176 h 353"/>
              <a:gd name="T4" fmla="*/ 121 w 353"/>
              <a:gd name="T5" fmla="*/ 274 h 353"/>
              <a:gd name="T6" fmla="*/ 113 w 353"/>
              <a:gd name="T7" fmla="*/ 288 h 353"/>
              <a:gd name="T8" fmla="*/ 121 w 353"/>
              <a:gd name="T9" fmla="*/ 274 h 353"/>
              <a:gd name="T10" fmla="*/ 66 w 353"/>
              <a:gd name="T11" fmla="*/ 241 h 353"/>
              <a:gd name="T12" fmla="*/ 80 w 353"/>
              <a:gd name="T13" fmla="*/ 233 h 353"/>
              <a:gd name="T14" fmla="*/ 113 w 353"/>
              <a:gd name="T15" fmla="*/ 65 h 353"/>
              <a:gd name="T16" fmla="*/ 121 w 353"/>
              <a:gd name="T17" fmla="*/ 79 h 353"/>
              <a:gd name="T18" fmla="*/ 113 w 353"/>
              <a:gd name="T19" fmla="*/ 65 h 353"/>
              <a:gd name="T20" fmla="*/ 48 w 353"/>
              <a:gd name="T21" fmla="*/ 176 h 353"/>
              <a:gd name="T22" fmla="*/ 64 w 353"/>
              <a:gd name="T23" fmla="*/ 176 h 353"/>
              <a:gd name="T24" fmla="*/ 233 w 353"/>
              <a:gd name="T25" fmla="*/ 79 h 353"/>
              <a:gd name="T26" fmla="*/ 241 w 353"/>
              <a:gd name="T27" fmla="*/ 65 h 353"/>
              <a:gd name="T28" fmla="*/ 233 w 353"/>
              <a:gd name="T29" fmla="*/ 79 h 353"/>
              <a:gd name="T30" fmla="*/ 66 w 353"/>
              <a:gd name="T31" fmla="*/ 112 h 353"/>
              <a:gd name="T32" fmla="*/ 80 w 353"/>
              <a:gd name="T33" fmla="*/ 120 h 353"/>
              <a:gd name="T34" fmla="*/ 285 w 353"/>
              <a:gd name="T35" fmla="*/ 230 h 353"/>
              <a:gd name="T36" fmla="*/ 277 w 353"/>
              <a:gd name="T37" fmla="*/ 244 h 353"/>
              <a:gd name="T38" fmla="*/ 285 w 353"/>
              <a:gd name="T39" fmla="*/ 230 h 353"/>
              <a:gd name="T40" fmla="*/ 169 w 353"/>
              <a:gd name="T41" fmla="*/ 297 h 353"/>
              <a:gd name="T42" fmla="*/ 185 w 353"/>
              <a:gd name="T43" fmla="*/ 297 h 353"/>
              <a:gd name="T44" fmla="*/ 277 w 353"/>
              <a:gd name="T45" fmla="*/ 109 h 353"/>
              <a:gd name="T46" fmla="*/ 285 w 353"/>
              <a:gd name="T47" fmla="*/ 123 h 353"/>
              <a:gd name="T48" fmla="*/ 277 w 353"/>
              <a:gd name="T49" fmla="*/ 109 h 353"/>
              <a:gd name="T50" fmla="*/ 208 w 353"/>
              <a:gd name="T51" fmla="*/ 168 h 353"/>
              <a:gd name="T52" fmla="*/ 185 w 353"/>
              <a:gd name="T53" fmla="*/ 56 h 353"/>
              <a:gd name="T54" fmla="*/ 169 w 353"/>
              <a:gd name="T55" fmla="*/ 56 h 353"/>
              <a:gd name="T56" fmla="*/ 145 w 353"/>
              <a:gd name="T57" fmla="*/ 176 h 353"/>
              <a:gd name="T58" fmla="*/ 208 w 353"/>
              <a:gd name="T59" fmla="*/ 184 h 353"/>
              <a:gd name="T60" fmla="*/ 257 w 353"/>
              <a:gd name="T61" fmla="*/ 176 h 353"/>
              <a:gd name="T62" fmla="*/ 177 w 353"/>
              <a:gd name="T63" fmla="*/ 192 h 353"/>
              <a:gd name="T64" fmla="*/ 177 w 353"/>
              <a:gd name="T65" fmla="*/ 160 h 353"/>
              <a:gd name="T66" fmla="*/ 177 w 353"/>
              <a:gd name="T67" fmla="*/ 192 h 353"/>
              <a:gd name="T68" fmla="*/ 230 w 353"/>
              <a:gd name="T69" fmla="*/ 285 h 353"/>
              <a:gd name="T70" fmla="*/ 244 w 353"/>
              <a:gd name="T71" fmla="*/ 277 h 353"/>
              <a:gd name="T72" fmla="*/ 177 w 353"/>
              <a:gd name="T73" fmla="*/ 0 h 353"/>
              <a:gd name="T74" fmla="*/ 177 w 353"/>
              <a:gd name="T75" fmla="*/ 353 h 353"/>
              <a:gd name="T76" fmla="*/ 177 w 353"/>
              <a:gd name="T77" fmla="*/ 0 h 353"/>
              <a:gd name="T78" fmla="*/ 16 w 353"/>
              <a:gd name="T79" fmla="*/ 176 h 353"/>
              <a:gd name="T80" fmla="*/ 337 w 353"/>
              <a:gd name="T81" fmla="*/ 176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3" h="353">
                <a:moveTo>
                  <a:pt x="297" y="168"/>
                </a:moveTo>
                <a:cubicBezTo>
                  <a:pt x="293" y="168"/>
                  <a:pt x="289" y="172"/>
                  <a:pt x="289" y="176"/>
                </a:cubicBezTo>
                <a:cubicBezTo>
                  <a:pt x="289" y="181"/>
                  <a:pt x="293" y="184"/>
                  <a:pt x="297" y="184"/>
                </a:cubicBezTo>
                <a:cubicBezTo>
                  <a:pt x="302" y="184"/>
                  <a:pt x="305" y="181"/>
                  <a:pt x="305" y="176"/>
                </a:cubicBezTo>
                <a:cubicBezTo>
                  <a:pt x="305" y="172"/>
                  <a:pt x="302" y="168"/>
                  <a:pt x="297" y="168"/>
                </a:cubicBezTo>
                <a:moveTo>
                  <a:pt x="121" y="274"/>
                </a:moveTo>
                <a:cubicBezTo>
                  <a:pt x="117" y="271"/>
                  <a:pt x="112" y="273"/>
                  <a:pt x="110" y="277"/>
                </a:cubicBezTo>
                <a:cubicBezTo>
                  <a:pt x="107" y="280"/>
                  <a:pt x="109" y="285"/>
                  <a:pt x="113" y="288"/>
                </a:cubicBezTo>
                <a:cubicBezTo>
                  <a:pt x="116" y="290"/>
                  <a:pt x="121" y="289"/>
                  <a:pt x="124" y="285"/>
                </a:cubicBezTo>
                <a:cubicBezTo>
                  <a:pt x="126" y="281"/>
                  <a:pt x="124" y="276"/>
                  <a:pt x="121" y="274"/>
                </a:cubicBezTo>
                <a:moveTo>
                  <a:pt x="69" y="230"/>
                </a:moveTo>
                <a:cubicBezTo>
                  <a:pt x="65" y="232"/>
                  <a:pt x="63" y="237"/>
                  <a:pt x="66" y="241"/>
                </a:cubicBezTo>
                <a:cubicBezTo>
                  <a:pt x="68" y="244"/>
                  <a:pt x="73" y="246"/>
                  <a:pt x="77" y="244"/>
                </a:cubicBezTo>
                <a:cubicBezTo>
                  <a:pt x="80" y="241"/>
                  <a:pt x="82" y="236"/>
                  <a:pt x="80" y="233"/>
                </a:cubicBezTo>
                <a:cubicBezTo>
                  <a:pt x="77" y="229"/>
                  <a:pt x="72" y="227"/>
                  <a:pt x="69" y="230"/>
                </a:cubicBezTo>
                <a:moveTo>
                  <a:pt x="113" y="65"/>
                </a:moveTo>
                <a:cubicBezTo>
                  <a:pt x="109" y="67"/>
                  <a:pt x="107" y="72"/>
                  <a:pt x="110" y="76"/>
                </a:cubicBezTo>
                <a:cubicBezTo>
                  <a:pt x="112" y="80"/>
                  <a:pt x="117" y="81"/>
                  <a:pt x="121" y="79"/>
                </a:cubicBezTo>
                <a:cubicBezTo>
                  <a:pt x="124" y="77"/>
                  <a:pt x="126" y="72"/>
                  <a:pt x="124" y="68"/>
                </a:cubicBezTo>
                <a:cubicBezTo>
                  <a:pt x="121" y="64"/>
                  <a:pt x="116" y="63"/>
                  <a:pt x="113" y="65"/>
                </a:cubicBezTo>
                <a:moveTo>
                  <a:pt x="56" y="168"/>
                </a:moveTo>
                <a:cubicBezTo>
                  <a:pt x="52" y="168"/>
                  <a:pt x="48" y="172"/>
                  <a:pt x="48" y="176"/>
                </a:cubicBezTo>
                <a:cubicBezTo>
                  <a:pt x="48" y="181"/>
                  <a:pt x="52" y="184"/>
                  <a:pt x="56" y="184"/>
                </a:cubicBezTo>
                <a:cubicBezTo>
                  <a:pt x="61" y="184"/>
                  <a:pt x="64" y="181"/>
                  <a:pt x="64" y="176"/>
                </a:cubicBezTo>
                <a:cubicBezTo>
                  <a:pt x="64" y="172"/>
                  <a:pt x="61" y="168"/>
                  <a:pt x="56" y="168"/>
                </a:cubicBezTo>
                <a:moveTo>
                  <a:pt x="233" y="79"/>
                </a:moveTo>
                <a:cubicBezTo>
                  <a:pt x="237" y="81"/>
                  <a:pt x="242" y="80"/>
                  <a:pt x="244" y="76"/>
                </a:cubicBezTo>
                <a:cubicBezTo>
                  <a:pt x="246" y="72"/>
                  <a:pt x="245" y="67"/>
                  <a:pt x="241" y="65"/>
                </a:cubicBezTo>
                <a:cubicBezTo>
                  <a:pt x="237" y="63"/>
                  <a:pt x="232" y="64"/>
                  <a:pt x="230" y="68"/>
                </a:cubicBezTo>
                <a:cubicBezTo>
                  <a:pt x="228" y="72"/>
                  <a:pt x="229" y="77"/>
                  <a:pt x="233" y="79"/>
                </a:cubicBezTo>
                <a:moveTo>
                  <a:pt x="77" y="109"/>
                </a:moveTo>
                <a:cubicBezTo>
                  <a:pt x="73" y="107"/>
                  <a:pt x="68" y="108"/>
                  <a:pt x="66" y="112"/>
                </a:cubicBezTo>
                <a:cubicBezTo>
                  <a:pt x="63" y="116"/>
                  <a:pt x="65" y="121"/>
                  <a:pt x="69" y="123"/>
                </a:cubicBezTo>
                <a:cubicBezTo>
                  <a:pt x="72" y="125"/>
                  <a:pt x="77" y="124"/>
                  <a:pt x="80" y="120"/>
                </a:cubicBezTo>
                <a:cubicBezTo>
                  <a:pt x="82" y="116"/>
                  <a:pt x="80" y="111"/>
                  <a:pt x="77" y="109"/>
                </a:cubicBezTo>
                <a:moveTo>
                  <a:pt x="285" y="230"/>
                </a:moveTo>
                <a:cubicBezTo>
                  <a:pt x="281" y="227"/>
                  <a:pt x="276" y="229"/>
                  <a:pt x="274" y="233"/>
                </a:cubicBezTo>
                <a:cubicBezTo>
                  <a:pt x="272" y="236"/>
                  <a:pt x="273" y="241"/>
                  <a:pt x="277" y="244"/>
                </a:cubicBezTo>
                <a:cubicBezTo>
                  <a:pt x="281" y="246"/>
                  <a:pt x="286" y="244"/>
                  <a:pt x="288" y="241"/>
                </a:cubicBezTo>
                <a:cubicBezTo>
                  <a:pt x="290" y="237"/>
                  <a:pt x="289" y="232"/>
                  <a:pt x="285" y="230"/>
                </a:cubicBezTo>
                <a:moveTo>
                  <a:pt x="177" y="289"/>
                </a:moveTo>
                <a:cubicBezTo>
                  <a:pt x="172" y="289"/>
                  <a:pt x="169" y="292"/>
                  <a:pt x="169" y="297"/>
                </a:cubicBezTo>
                <a:cubicBezTo>
                  <a:pt x="169" y="301"/>
                  <a:pt x="172" y="305"/>
                  <a:pt x="177" y="305"/>
                </a:cubicBezTo>
                <a:cubicBezTo>
                  <a:pt x="181" y="305"/>
                  <a:pt x="185" y="301"/>
                  <a:pt x="185" y="297"/>
                </a:cubicBezTo>
                <a:cubicBezTo>
                  <a:pt x="185" y="292"/>
                  <a:pt x="181" y="289"/>
                  <a:pt x="177" y="289"/>
                </a:cubicBezTo>
                <a:moveTo>
                  <a:pt x="277" y="109"/>
                </a:moveTo>
                <a:cubicBezTo>
                  <a:pt x="273" y="111"/>
                  <a:pt x="272" y="116"/>
                  <a:pt x="274" y="120"/>
                </a:cubicBezTo>
                <a:cubicBezTo>
                  <a:pt x="276" y="124"/>
                  <a:pt x="281" y="125"/>
                  <a:pt x="285" y="123"/>
                </a:cubicBezTo>
                <a:cubicBezTo>
                  <a:pt x="289" y="121"/>
                  <a:pt x="290" y="116"/>
                  <a:pt x="288" y="112"/>
                </a:cubicBezTo>
                <a:cubicBezTo>
                  <a:pt x="286" y="108"/>
                  <a:pt x="281" y="107"/>
                  <a:pt x="277" y="109"/>
                </a:cubicBezTo>
                <a:moveTo>
                  <a:pt x="249" y="168"/>
                </a:moveTo>
                <a:cubicBezTo>
                  <a:pt x="208" y="168"/>
                  <a:pt x="208" y="168"/>
                  <a:pt x="208" y="168"/>
                </a:cubicBezTo>
                <a:cubicBezTo>
                  <a:pt x="205" y="157"/>
                  <a:pt x="196" y="148"/>
                  <a:pt x="185" y="145"/>
                </a:cubicBezTo>
                <a:cubicBezTo>
                  <a:pt x="185" y="56"/>
                  <a:pt x="185" y="56"/>
                  <a:pt x="185" y="56"/>
                </a:cubicBezTo>
                <a:cubicBezTo>
                  <a:pt x="185" y="52"/>
                  <a:pt x="181" y="48"/>
                  <a:pt x="177" y="48"/>
                </a:cubicBezTo>
                <a:cubicBezTo>
                  <a:pt x="172" y="48"/>
                  <a:pt x="169" y="52"/>
                  <a:pt x="169" y="56"/>
                </a:cubicBezTo>
                <a:cubicBezTo>
                  <a:pt x="169" y="145"/>
                  <a:pt x="169" y="145"/>
                  <a:pt x="169" y="145"/>
                </a:cubicBezTo>
                <a:cubicBezTo>
                  <a:pt x="155" y="149"/>
                  <a:pt x="145" y="161"/>
                  <a:pt x="145" y="176"/>
                </a:cubicBezTo>
                <a:cubicBezTo>
                  <a:pt x="145" y="194"/>
                  <a:pt x="159" y="208"/>
                  <a:pt x="177" y="208"/>
                </a:cubicBezTo>
                <a:cubicBezTo>
                  <a:pt x="192" y="208"/>
                  <a:pt x="204" y="198"/>
                  <a:pt x="208" y="184"/>
                </a:cubicBezTo>
                <a:cubicBezTo>
                  <a:pt x="249" y="184"/>
                  <a:pt x="249" y="184"/>
                  <a:pt x="249" y="184"/>
                </a:cubicBezTo>
                <a:cubicBezTo>
                  <a:pt x="254" y="184"/>
                  <a:pt x="257" y="181"/>
                  <a:pt x="257" y="176"/>
                </a:cubicBezTo>
                <a:cubicBezTo>
                  <a:pt x="257" y="172"/>
                  <a:pt x="254" y="168"/>
                  <a:pt x="249" y="168"/>
                </a:cubicBezTo>
                <a:moveTo>
                  <a:pt x="177" y="192"/>
                </a:moveTo>
                <a:cubicBezTo>
                  <a:pt x="168" y="192"/>
                  <a:pt x="161" y="185"/>
                  <a:pt x="161" y="176"/>
                </a:cubicBezTo>
                <a:cubicBezTo>
                  <a:pt x="161" y="168"/>
                  <a:pt x="168" y="160"/>
                  <a:pt x="177" y="160"/>
                </a:cubicBezTo>
                <a:cubicBezTo>
                  <a:pt x="186" y="160"/>
                  <a:pt x="193" y="168"/>
                  <a:pt x="193" y="176"/>
                </a:cubicBezTo>
                <a:cubicBezTo>
                  <a:pt x="193" y="185"/>
                  <a:pt x="186" y="192"/>
                  <a:pt x="177" y="192"/>
                </a:cubicBezTo>
                <a:moveTo>
                  <a:pt x="233" y="274"/>
                </a:moveTo>
                <a:cubicBezTo>
                  <a:pt x="229" y="276"/>
                  <a:pt x="228" y="281"/>
                  <a:pt x="230" y="285"/>
                </a:cubicBezTo>
                <a:cubicBezTo>
                  <a:pt x="232" y="289"/>
                  <a:pt x="237" y="290"/>
                  <a:pt x="241" y="288"/>
                </a:cubicBezTo>
                <a:cubicBezTo>
                  <a:pt x="245" y="285"/>
                  <a:pt x="246" y="280"/>
                  <a:pt x="244" y="277"/>
                </a:cubicBezTo>
                <a:cubicBezTo>
                  <a:pt x="242" y="273"/>
                  <a:pt x="237" y="271"/>
                  <a:pt x="233" y="274"/>
                </a:cubicBezTo>
                <a:moveTo>
                  <a:pt x="177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4"/>
                  <a:pt x="79" y="353"/>
                  <a:pt x="177" y="353"/>
                </a:cubicBezTo>
                <a:cubicBezTo>
                  <a:pt x="274" y="353"/>
                  <a:pt x="353" y="274"/>
                  <a:pt x="353" y="176"/>
                </a:cubicBezTo>
                <a:cubicBezTo>
                  <a:pt x="353" y="79"/>
                  <a:pt x="274" y="0"/>
                  <a:pt x="177" y="0"/>
                </a:cubicBezTo>
                <a:moveTo>
                  <a:pt x="177" y="337"/>
                </a:moveTo>
                <a:cubicBezTo>
                  <a:pt x="88" y="337"/>
                  <a:pt x="16" y="265"/>
                  <a:pt x="16" y="176"/>
                </a:cubicBezTo>
                <a:cubicBezTo>
                  <a:pt x="16" y="88"/>
                  <a:pt x="88" y="16"/>
                  <a:pt x="177" y="16"/>
                </a:cubicBezTo>
                <a:cubicBezTo>
                  <a:pt x="266" y="16"/>
                  <a:pt x="337" y="88"/>
                  <a:pt x="337" y="176"/>
                </a:cubicBezTo>
                <a:cubicBezTo>
                  <a:pt x="337" y="265"/>
                  <a:pt x="266" y="337"/>
                  <a:pt x="177" y="337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9">
            <a:extLst>
              <a:ext uri="{FF2B5EF4-FFF2-40B4-BE49-F238E27FC236}">
                <a16:creationId xmlns="" xmlns:a16="http://schemas.microsoft.com/office/drawing/2014/main" id="{952AD38D-B1CB-B09A-79A7-B01056EB1315}"/>
              </a:ext>
            </a:extLst>
          </p:cNvPr>
          <p:cNvSpPr>
            <a:spLocks noEditPoints="1"/>
          </p:cNvSpPr>
          <p:nvPr/>
        </p:nvSpPr>
        <p:spPr bwMode="auto">
          <a:xfrm>
            <a:off x="406736" y="5906896"/>
            <a:ext cx="802130" cy="842406"/>
          </a:xfrm>
          <a:custGeom>
            <a:avLst/>
            <a:gdLst>
              <a:gd name="T0" fmla="*/ 289 w 353"/>
              <a:gd name="T1" fmla="*/ 176 h 353"/>
              <a:gd name="T2" fmla="*/ 305 w 353"/>
              <a:gd name="T3" fmla="*/ 176 h 353"/>
              <a:gd name="T4" fmla="*/ 121 w 353"/>
              <a:gd name="T5" fmla="*/ 274 h 353"/>
              <a:gd name="T6" fmla="*/ 113 w 353"/>
              <a:gd name="T7" fmla="*/ 288 h 353"/>
              <a:gd name="T8" fmla="*/ 121 w 353"/>
              <a:gd name="T9" fmla="*/ 274 h 353"/>
              <a:gd name="T10" fmla="*/ 66 w 353"/>
              <a:gd name="T11" fmla="*/ 241 h 353"/>
              <a:gd name="T12" fmla="*/ 80 w 353"/>
              <a:gd name="T13" fmla="*/ 233 h 353"/>
              <a:gd name="T14" fmla="*/ 113 w 353"/>
              <a:gd name="T15" fmla="*/ 65 h 353"/>
              <a:gd name="T16" fmla="*/ 121 w 353"/>
              <a:gd name="T17" fmla="*/ 79 h 353"/>
              <a:gd name="T18" fmla="*/ 113 w 353"/>
              <a:gd name="T19" fmla="*/ 65 h 353"/>
              <a:gd name="T20" fmla="*/ 48 w 353"/>
              <a:gd name="T21" fmla="*/ 176 h 353"/>
              <a:gd name="T22" fmla="*/ 64 w 353"/>
              <a:gd name="T23" fmla="*/ 176 h 353"/>
              <a:gd name="T24" fmla="*/ 233 w 353"/>
              <a:gd name="T25" fmla="*/ 79 h 353"/>
              <a:gd name="T26" fmla="*/ 241 w 353"/>
              <a:gd name="T27" fmla="*/ 65 h 353"/>
              <a:gd name="T28" fmla="*/ 233 w 353"/>
              <a:gd name="T29" fmla="*/ 79 h 353"/>
              <a:gd name="T30" fmla="*/ 66 w 353"/>
              <a:gd name="T31" fmla="*/ 112 h 353"/>
              <a:gd name="T32" fmla="*/ 80 w 353"/>
              <a:gd name="T33" fmla="*/ 120 h 353"/>
              <a:gd name="T34" fmla="*/ 285 w 353"/>
              <a:gd name="T35" fmla="*/ 230 h 353"/>
              <a:gd name="T36" fmla="*/ 277 w 353"/>
              <a:gd name="T37" fmla="*/ 244 h 353"/>
              <a:gd name="T38" fmla="*/ 285 w 353"/>
              <a:gd name="T39" fmla="*/ 230 h 353"/>
              <a:gd name="T40" fmla="*/ 169 w 353"/>
              <a:gd name="T41" fmla="*/ 297 h 353"/>
              <a:gd name="T42" fmla="*/ 185 w 353"/>
              <a:gd name="T43" fmla="*/ 297 h 353"/>
              <a:gd name="T44" fmla="*/ 277 w 353"/>
              <a:gd name="T45" fmla="*/ 109 h 353"/>
              <a:gd name="T46" fmla="*/ 285 w 353"/>
              <a:gd name="T47" fmla="*/ 123 h 353"/>
              <a:gd name="T48" fmla="*/ 277 w 353"/>
              <a:gd name="T49" fmla="*/ 109 h 353"/>
              <a:gd name="T50" fmla="*/ 208 w 353"/>
              <a:gd name="T51" fmla="*/ 168 h 353"/>
              <a:gd name="T52" fmla="*/ 185 w 353"/>
              <a:gd name="T53" fmla="*/ 56 h 353"/>
              <a:gd name="T54" fmla="*/ 169 w 353"/>
              <a:gd name="T55" fmla="*/ 56 h 353"/>
              <a:gd name="T56" fmla="*/ 145 w 353"/>
              <a:gd name="T57" fmla="*/ 176 h 353"/>
              <a:gd name="T58" fmla="*/ 208 w 353"/>
              <a:gd name="T59" fmla="*/ 184 h 353"/>
              <a:gd name="T60" fmla="*/ 257 w 353"/>
              <a:gd name="T61" fmla="*/ 176 h 353"/>
              <a:gd name="T62" fmla="*/ 177 w 353"/>
              <a:gd name="T63" fmla="*/ 192 h 353"/>
              <a:gd name="T64" fmla="*/ 177 w 353"/>
              <a:gd name="T65" fmla="*/ 160 h 353"/>
              <a:gd name="T66" fmla="*/ 177 w 353"/>
              <a:gd name="T67" fmla="*/ 192 h 353"/>
              <a:gd name="T68" fmla="*/ 230 w 353"/>
              <a:gd name="T69" fmla="*/ 285 h 353"/>
              <a:gd name="T70" fmla="*/ 244 w 353"/>
              <a:gd name="T71" fmla="*/ 277 h 353"/>
              <a:gd name="T72" fmla="*/ 177 w 353"/>
              <a:gd name="T73" fmla="*/ 0 h 353"/>
              <a:gd name="T74" fmla="*/ 177 w 353"/>
              <a:gd name="T75" fmla="*/ 353 h 353"/>
              <a:gd name="T76" fmla="*/ 177 w 353"/>
              <a:gd name="T77" fmla="*/ 0 h 353"/>
              <a:gd name="T78" fmla="*/ 16 w 353"/>
              <a:gd name="T79" fmla="*/ 176 h 353"/>
              <a:gd name="T80" fmla="*/ 337 w 353"/>
              <a:gd name="T81" fmla="*/ 176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3" h="353">
                <a:moveTo>
                  <a:pt x="297" y="168"/>
                </a:moveTo>
                <a:cubicBezTo>
                  <a:pt x="293" y="168"/>
                  <a:pt x="289" y="172"/>
                  <a:pt x="289" y="176"/>
                </a:cubicBezTo>
                <a:cubicBezTo>
                  <a:pt x="289" y="181"/>
                  <a:pt x="293" y="184"/>
                  <a:pt x="297" y="184"/>
                </a:cubicBezTo>
                <a:cubicBezTo>
                  <a:pt x="302" y="184"/>
                  <a:pt x="305" y="181"/>
                  <a:pt x="305" y="176"/>
                </a:cubicBezTo>
                <a:cubicBezTo>
                  <a:pt x="305" y="172"/>
                  <a:pt x="302" y="168"/>
                  <a:pt x="297" y="168"/>
                </a:cubicBezTo>
                <a:moveTo>
                  <a:pt x="121" y="274"/>
                </a:moveTo>
                <a:cubicBezTo>
                  <a:pt x="117" y="271"/>
                  <a:pt x="112" y="273"/>
                  <a:pt x="110" y="277"/>
                </a:cubicBezTo>
                <a:cubicBezTo>
                  <a:pt x="107" y="280"/>
                  <a:pt x="109" y="285"/>
                  <a:pt x="113" y="288"/>
                </a:cubicBezTo>
                <a:cubicBezTo>
                  <a:pt x="116" y="290"/>
                  <a:pt x="121" y="289"/>
                  <a:pt x="124" y="285"/>
                </a:cubicBezTo>
                <a:cubicBezTo>
                  <a:pt x="126" y="281"/>
                  <a:pt x="124" y="276"/>
                  <a:pt x="121" y="274"/>
                </a:cubicBezTo>
                <a:moveTo>
                  <a:pt x="69" y="230"/>
                </a:moveTo>
                <a:cubicBezTo>
                  <a:pt x="65" y="232"/>
                  <a:pt x="63" y="237"/>
                  <a:pt x="66" y="241"/>
                </a:cubicBezTo>
                <a:cubicBezTo>
                  <a:pt x="68" y="244"/>
                  <a:pt x="73" y="246"/>
                  <a:pt x="77" y="244"/>
                </a:cubicBezTo>
                <a:cubicBezTo>
                  <a:pt x="80" y="241"/>
                  <a:pt x="82" y="236"/>
                  <a:pt x="80" y="233"/>
                </a:cubicBezTo>
                <a:cubicBezTo>
                  <a:pt x="77" y="229"/>
                  <a:pt x="72" y="227"/>
                  <a:pt x="69" y="230"/>
                </a:cubicBezTo>
                <a:moveTo>
                  <a:pt x="113" y="65"/>
                </a:moveTo>
                <a:cubicBezTo>
                  <a:pt x="109" y="67"/>
                  <a:pt x="107" y="72"/>
                  <a:pt x="110" y="76"/>
                </a:cubicBezTo>
                <a:cubicBezTo>
                  <a:pt x="112" y="80"/>
                  <a:pt x="117" y="81"/>
                  <a:pt x="121" y="79"/>
                </a:cubicBezTo>
                <a:cubicBezTo>
                  <a:pt x="124" y="77"/>
                  <a:pt x="126" y="72"/>
                  <a:pt x="124" y="68"/>
                </a:cubicBezTo>
                <a:cubicBezTo>
                  <a:pt x="121" y="64"/>
                  <a:pt x="116" y="63"/>
                  <a:pt x="113" y="65"/>
                </a:cubicBezTo>
                <a:moveTo>
                  <a:pt x="56" y="168"/>
                </a:moveTo>
                <a:cubicBezTo>
                  <a:pt x="52" y="168"/>
                  <a:pt x="48" y="172"/>
                  <a:pt x="48" y="176"/>
                </a:cubicBezTo>
                <a:cubicBezTo>
                  <a:pt x="48" y="181"/>
                  <a:pt x="52" y="184"/>
                  <a:pt x="56" y="184"/>
                </a:cubicBezTo>
                <a:cubicBezTo>
                  <a:pt x="61" y="184"/>
                  <a:pt x="64" y="181"/>
                  <a:pt x="64" y="176"/>
                </a:cubicBezTo>
                <a:cubicBezTo>
                  <a:pt x="64" y="172"/>
                  <a:pt x="61" y="168"/>
                  <a:pt x="56" y="168"/>
                </a:cubicBezTo>
                <a:moveTo>
                  <a:pt x="233" y="79"/>
                </a:moveTo>
                <a:cubicBezTo>
                  <a:pt x="237" y="81"/>
                  <a:pt x="242" y="80"/>
                  <a:pt x="244" y="76"/>
                </a:cubicBezTo>
                <a:cubicBezTo>
                  <a:pt x="246" y="72"/>
                  <a:pt x="245" y="67"/>
                  <a:pt x="241" y="65"/>
                </a:cubicBezTo>
                <a:cubicBezTo>
                  <a:pt x="237" y="63"/>
                  <a:pt x="232" y="64"/>
                  <a:pt x="230" y="68"/>
                </a:cubicBezTo>
                <a:cubicBezTo>
                  <a:pt x="228" y="72"/>
                  <a:pt x="229" y="77"/>
                  <a:pt x="233" y="79"/>
                </a:cubicBezTo>
                <a:moveTo>
                  <a:pt x="77" y="109"/>
                </a:moveTo>
                <a:cubicBezTo>
                  <a:pt x="73" y="107"/>
                  <a:pt x="68" y="108"/>
                  <a:pt x="66" y="112"/>
                </a:cubicBezTo>
                <a:cubicBezTo>
                  <a:pt x="63" y="116"/>
                  <a:pt x="65" y="121"/>
                  <a:pt x="69" y="123"/>
                </a:cubicBezTo>
                <a:cubicBezTo>
                  <a:pt x="72" y="125"/>
                  <a:pt x="77" y="124"/>
                  <a:pt x="80" y="120"/>
                </a:cubicBezTo>
                <a:cubicBezTo>
                  <a:pt x="82" y="116"/>
                  <a:pt x="80" y="111"/>
                  <a:pt x="77" y="109"/>
                </a:cubicBezTo>
                <a:moveTo>
                  <a:pt x="285" y="230"/>
                </a:moveTo>
                <a:cubicBezTo>
                  <a:pt x="281" y="227"/>
                  <a:pt x="276" y="229"/>
                  <a:pt x="274" y="233"/>
                </a:cubicBezTo>
                <a:cubicBezTo>
                  <a:pt x="272" y="236"/>
                  <a:pt x="273" y="241"/>
                  <a:pt x="277" y="244"/>
                </a:cubicBezTo>
                <a:cubicBezTo>
                  <a:pt x="281" y="246"/>
                  <a:pt x="286" y="244"/>
                  <a:pt x="288" y="241"/>
                </a:cubicBezTo>
                <a:cubicBezTo>
                  <a:pt x="290" y="237"/>
                  <a:pt x="289" y="232"/>
                  <a:pt x="285" y="230"/>
                </a:cubicBezTo>
                <a:moveTo>
                  <a:pt x="177" y="289"/>
                </a:moveTo>
                <a:cubicBezTo>
                  <a:pt x="172" y="289"/>
                  <a:pt x="169" y="292"/>
                  <a:pt x="169" y="297"/>
                </a:cubicBezTo>
                <a:cubicBezTo>
                  <a:pt x="169" y="301"/>
                  <a:pt x="172" y="305"/>
                  <a:pt x="177" y="305"/>
                </a:cubicBezTo>
                <a:cubicBezTo>
                  <a:pt x="181" y="305"/>
                  <a:pt x="185" y="301"/>
                  <a:pt x="185" y="297"/>
                </a:cubicBezTo>
                <a:cubicBezTo>
                  <a:pt x="185" y="292"/>
                  <a:pt x="181" y="289"/>
                  <a:pt x="177" y="289"/>
                </a:cubicBezTo>
                <a:moveTo>
                  <a:pt x="277" y="109"/>
                </a:moveTo>
                <a:cubicBezTo>
                  <a:pt x="273" y="111"/>
                  <a:pt x="272" y="116"/>
                  <a:pt x="274" y="120"/>
                </a:cubicBezTo>
                <a:cubicBezTo>
                  <a:pt x="276" y="124"/>
                  <a:pt x="281" y="125"/>
                  <a:pt x="285" y="123"/>
                </a:cubicBezTo>
                <a:cubicBezTo>
                  <a:pt x="289" y="121"/>
                  <a:pt x="290" y="116"/>
                  <a:pt x="288" y="112"/>
                </a:cubicBezTo>
                <a:cubicBezTo>
                  <a:pt x="286" y="108"/>
                  <a:pt x="281" y="107"/>
                  <a:pt x="277" y="109"/>
                </a:cubicBezTo>
                <a:moveTo>
                  <a:pt x="249" y="168"/>
                </a:moveTo>
                <a:cubicBezTo>
                  <a:pt x="208" y="168"/>
                  <a:pt x="208" y="168"/>
                  <a:pt x="208" y="168"/>
                </a:cubicBezTo>
                <a:cubicBezTo>
                  <a:pt x="205" y="157"/>
                  <a:pt x="196" y="148"/>
                  <a:pt x="185" y="145"/>
                </a:cubicBezTo>
                <a:cubicBezTo>
                  <a:pt x="185" y="56"/>
                  <a:pt x="185" y="56"/>
                  <a:pt x="185" y="56"/>
                </a:cubicBezTo>
                <a:cubicBezTo>
                  <a:pt x="185" y="52"/>
                  <a:pt x="181" y="48"/>
                  <a:pt x="177" y="48"/>
                </a:cubicBezTo>
                <a:cubicBezTo>
                  <a:pt x="172" y="48"/>
                  <a:pt x="169" y="52"/>
                  <a:pt x="169" y="56"/>
                </a:cubicBezTo>
                <a:cubicBezTo>
                  <a:pt x="169" y="145"/>
                  <a:pt x="169" y="145"/>
                  <a:pt x="169" y="145"/>
                </a:cubicBezTo>
                <a:cubicBezTo>
                  <a:pt x="155" y="149"/>
                  <a:pt x="145" y="161"/>
                  <a:pt x="145" y="176"/>
                </a:cubicBezTo>
                <a:cubicBezTo>
                  <a:pt x="145" y="194"/>
                  <a:pt x="159" y="208"/>
                  <a:pt x="177" y="208"/>
                </a:cubicBezTo>
                <a:cubicBezTo>
                  <a:pt x="192" y="208"/>
                  <a:pt x="204" y="198"/>
                  <a:pt x="208" y="184"/>
                </a:cubicBezTo>
                <a:cubicBezTo>
                  <a:pt x="249" y="184"/>
                  <a:pt x="249" y="184"/>
                  <a:pt x="249" y="184"/>
                </a:cubicBezTo>
                <a:cubicBezTo>
                  <a:pt x="254" y="184"/>
                  <a:pt x="257" y="181"/>
                  <a:pt x="257" y="176"/>
                </a:cubicBezTo>
                <a:cubicBezTo>
                  <a:pt x="257" y="172"/>
                  <a:pt x="254" y="168"/>
                  <a:pt x="249" y="168"/>
                </a:cubicBezTo>
                <a:moveTo>
                  <a:pt x="177" y="192"/>
                </a:moveTo>
                <a:cubicBezTo>
                  <a:pt x="168" y="192"/>
                  <a:pt x="161" y="185"/>
                  <a:pt x="161" y="176"/>
                </a:cubicBezTo>
                <a:cubicBezTo>
                  <a:pt x="161" y="168"/>
                  <a:pt x="168" y="160"/>
                  <a:pt x="177" y="160"/>
                </a:cubicBezTo>
                <a:cubicBezTo>
                  <a:pt x="186" y="160"/>
                  <a:pt x="193" y="168"/>
                  <a:pt x="193" y="176"/>
                </a:cubicBezTo>
                <a:cubicBezTo>
                  <a:pt x="193" y="185"/>
                  <a:pt x="186" y="192"/>
                  <a:pt x="177" y="192"/>
                </a:cubicBezTo>
                <a:moveTo>
                  <a:pt x="233" y="274"/>
                </a:moveTo>
                <a:cubicBezTo>
                  <a:pt x="229" y="276"/>
                  <a:pt x="228" y="281"/>
                  <a:pt x="230" y="285"/>
                </a:cubicBezTo>
                <a:cubicBezTo>
                  <a:pt x="232" y="289"/>
                  <a:pt x="237" y="290"/>
                  <a:pt x="241" y="288"/>
                </a:cubicBezTo>
                <a:cubicBezTo>
                  <a:pt x="245" y="285"/>
                  <a:pt x="246" y="280"/>
                  <a:pt x="244" y="277"/>
                </a:cubicBezTo>
                <a:cubicBezTo>
                  <a:pt x="242" y="273"/>
                  <a:pt x="237" y="271"/>
                  <a:pt x="233" y="274"/>
                </a:cubicBezTo>
                <a:moveTo>
                  <a:pt x="177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4"/>
                  <a:pt x="79" y="353"/>
                  <a:pt x="177" y="353"/>
                </a:cubicBezTo>
                <a:cubicBezTo>
                  <a:pt x="274" y="353"/>
                  <a:pt x="353" y="274"/>
                  <a:pt x="353" y="176"/>
                </a:cubicBezTo>
                <a:cubicBezTo>
                  <a:pt x="353" y="79"/>
                  <a:pt x="274" y="0"/>
                  <a:pt x="177" y="0"/>
                </a:cubicBezTo>
                <a:moveTo>
                  <a:pt x="177" y="337"/>
                </a:moveTo>
                <a:cubicBezTo>
                  <a:pt x="88" y="337"/>
                  <a:pt x="16" y="265"/>
                  <a:pt x="16" y="176"/>
                </a:cubicBezTo>
                <a:cubicBezTo>
                  <a:pt x="16" y="88"/>
                  <a:pt x="88" y="16"/>
                  <a:pt x="177" y="16"/>
                </a:cubicBezTo>
                <a:cubicBezTo>
                  <a:pt x="266" y="16"/>
                  <a:pt x="337" y="88"/>
                  <a:pt x="337" y="176"/>
                </a:cubicBezTo>
                <a:cubicBezTo>
                  <a:pt x="337" y="265"/>
                  <a:pt x="266" y="337"/>
                  <a:pt x="177" y="337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836BD2D-9A04-653B-264A-5F26E42BA09B}"/>
              </a:ext>
            </a:extLst>
          </p:cNvPr>
          <p:cNvSpPr txBox="1"/>
          <p:nvPr/>
        </p:nvSpPr>
        <p:spPr>
          <a:xfrm>
            <a:off x="1483754" y="6236207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Әр топқа 3 </a:t>
            </a:r>
            <a:r>
              <a:rPr lang="kk-KZ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минут/3 минуты на группу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91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C70C794-310F-8565-7F59-072E521F653D}"/>
              </a:ext>
            </a:extLst>
          </p:cNvPr>
          <p:cNvSpPr/>
          <p:nvPr/>
        </p:nvSpPr>
        <p:spPr>
          <a:xfrm>
            <a:off x="1066801" y="231442"/>
            <a:ext cx="11193780" cy="1144480"/>
          </a:xfrm>
          <a:prstGeom prst="rect">
            <a:avLst/>
          </a:prstGeom>
          <a:solidFill>
            <a:srgbClr val="006ED5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51BCB9"/>
                </a:solidFill>
                <a:effectLst/>
                <a:latin typeface="+mn-lt"/>
                <a:ea typeface="Aptos" panose="020B0004020202020204" pitchFamily="34" charset="0"/>
              </a:rPr>
              <a:t>»</a:t>
            </a:r>
            <a:endParaRPr lang="en-US" sz="5400" dirty="0">
              <a:solidFill>
                <a:srgbClr val="51BCB9"/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A09AB72-71AE-1E20-40D1-E81531AA2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" y="1853190"/>
            <a:ext cx="4614888" cy="46148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4C35D20-DC87-2C8F-5AC1-82F981277D5B}"/>
              </a:ext>
            </a:extLst>
          </p:cNvPr>
          <p:cNvSpPr txBox="1"/>
          <p:nvPr/>
        </p:nvSpPr>
        <p:spPr>
          <a:xfrm>
            <a:off x="6096000" y="3247292"/>
            <a:ext cx="4032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Справедливость</a:t>
            </a:r>
            <a:r>
              <a:rPr lang="ru-RU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как принцип, </a:t>
            </a:r>
          </a:p>
          <a:p>
            <a:r>
              <a:rPr lang="ru-RU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ru-RU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как основа, </a:t>
            </a:r>
          </a:p>
          <a:p>
            <a:r>
              <a:rPr lang="ru-RU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прогресс</a:t>
            </a:r>
            <a:r>
              <a:rPr lang="ru-RU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как цель</a:t>
            </a:r>
          </a:p>
          <a:p>
            <a:pPr algn="r"/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К.Токаев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E9550D4-BBFC-D220-44B4-931AE83B4311}"/>
              </a:ext>
            </a:extLst>
          </p:cNvPr>
          <p:cNvSpPr txBox="1"/>
          <p:nvPr/>
        </p:nvSpPr>
        <p:spPr>
          <a:xfrm>
            <a:off x="1767840" y="389922"/>
            <a:ext cx="10492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Поручение Главы Государства: </a:t>
            </a:r>
          </a:p>
          <a:p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обновить  подходы к организации воспитательного процесса в школах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20FBDC7-CCA0-EA46-D95E-EDB3FCFC32B9}"/>
              </a:ext>
            </a:extLst>
          </p:cNvPr>
          <p:cNvSpPr txBox="1"/>
          <p:nvPr/>
        </p:nvSpPr>
        <p:spPr>
          <a:xfrm>
            <a:off x="5556068" y="1441965"/>
            <a:ext cx="6522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(Третье заседание Национального курултая «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76D5AE92-8450-AECF-B892-AB6D7058EDA3}"/>
              </a:ext>
            </a:extLst>
          </p:cNvPr>
          <p:cNvSpPr/>
          <p:nvPr/>
        </p:nvSpPr>
        <p:spPr>
          <a:xfrm>
            <a:off x="0" y="0"/>
            <a:ext cx="1691640" cy="1595854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09DBC5B-14CA-EE2B-2631-1FF87E223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0" y="206789"/>
            <a:ext cx="1169133" cy="116913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52B77F8-ABCD-2CA2-1734-A8A99BF6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29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D7F6112-AD60-3B3D-4FDB-EC4D175EFADC}"/>
              </a:ext>
            </a:extLst>
          </p:cNvPr>
          <p:cNvSpPr txBox="1"/>
          <p:nvPr/>
        </p:nvSpPr>
        <p:spPr>
          <a:xfrm>
            <a:off x="278965" y="213434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CC87FB-0EED-6126-5632-1AF0A9734113}"/>
              </a:ext>
            </a:extLst>
          </p:cNvPr>
          <p:cNvSpPr txBox="1"/>
          <p:nvPr/>
        </p:nvSpPr>
        <p:spPr>
          <a:xfrm>
            <a:off x="1503336" y="493776"/>
            <a:ext cx="103717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2024-2025 оқу жылына арналған жаңартылған «Біртұтас тәрбие» бағдарламасын оқып, келесі аспектілерді </a:t>
            </a: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анықтаңыз/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Изучите обновленную программу "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воспитание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на 2024-2025 учебный год и определите следующие аспекты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241">
            <a:extLst>
              <a:ext uri="{FF2B5EF4-FFF2-40B4-BE49-F238E27FC236}">
                <a16:creationId xmlns="" xmlns:a16="http://schemas.microsoft.com/office/drawing/2014/main" id="{0C597B09-1A5E-7766-999C-F0ED11EE0127}"/>
              </a:ext>
            </a:extLst>
          </p:cNvPr>
          <p:cNvGrpSpPr/>
          <p:nvPr/>
        </p:nvGrpSpPr>
        <p:grpSpPr>
          <a:xfrm>
            <a:off x="316962" y="844245"/>
            <a:ext cx="891906" cy="584775"/>
            <a:chOff x="7961313" y="3719513"/>
            <a:chExt cx="417513" cy="420687"/>
          </a:xfrm>
          <a:solidFill>
            <a:schemeClr val="bg1">
              <a:lumMod val="50000"/>
            </a:schemeClr>
          </a:solidFill>
        </p:grpSpPr>
        <p:sp>
          <p:nvSpPr>
            <p:cNvPr id="6" name="Freeform 214">
              <a:extLst>
                <a:ext uri="{FF2B5EF4-FFF2-40B4-BE49-F238E27FC236}">
                  <a16:creationId xmlns="" xmlns:a16="http://schemas.microsoft.com/office/drawing/2014/main" id="{6E8AB3AE-EBEC-4244-D15B-F8D843980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1313" y="3719513"/>
              <a:ext cx="417513" cy="242888"/>
            </a:xfrm>
            <a:custGeom>
              <a:avLst/>
              <a:gdLst>
                <a:gd name="T0" fmla="*/ 19 w 420"/>
                <a:gd name="T1" fmla="*/ 150 h 245"/>
                <a:gd name="T2" fmla="*/ 171 w 420"/>
                <a:gd name="T3" fmla="*/ 236 h 245"/>
                <a:gd name="T4" fmla="*/ 210 w 420"/>
                <a:gd name="T5" fmla="*/ 245 h 245"/>
                <a:gd name="T6" fmla="*/ 249 w 420"/>
                <a:gd name="T7" fmla="*/ 236 h 245"/>
                <a:gd name="T8" fmla="*/ 401 w 420"/>
                <a:gd name="T9" fmla="*/ 150 h 245"/>
                <a:gd name="T10" fmla="*/ 420 w 420"/>
                <a:gd name="T11" fmla="*/ 123 h 245"/>
                <a:gd name="T12" fmla="*/ 401 w 420"/>
                <a:gd name="T13" fmla="*/ 95 h 245"/>
                <a:gd name="T14" fmla="*/ 249 w 420"/>
                <a:gd name="T15" fmla="*/ 9 h 245"/>
                <a:gd name="T16" fmla="*/ 210 w 420"/>
                <a:gd name="T17" fmla="*/ 0 h 245"/>
                <a:gd name="T18" fmla="*/ 171 w 420"/>
                <a:gd name="T19" fmla="*/ 9 h 245"/>
                <a:gd name="T20" fmla="*/ 19 w 420"/>
                <a:gd name="T21" fmla="*/ 95 h 245"/>
                <a:gd name="T22" fmla="*/ 0 w 420"/>
                <a:gd name="T23" fmla="*/ 123 h 245"/>
                <a:gd name="T24" fmla="*/ 19 w 420"/>
                <a:gd name="T25" fmla="*/ 150 h 245"/>
                <a:gd name="T26" fmla="*/ 29 w 420"/>
                <a:gd name="T27" fmla="*/ 111 h 245"/>
                <a:gd name="T28" fmla="*/ 180 w 420"/>
                <a:gd name="T29" fmla="*/ 26 h 245"/>
                <a:gd name="T30" fmla="*/ 210 w 420"/>
                <a:gd name="T31" fmla="*/ 19 h 245"/>
                <a:gd name="T32" fmla="*/ 240 w 420"/>
                <a:gd name="T33" fmla="*/ 26 h 245"/>
                <a:gd name="T34" fmla="*/ 391 w 420"/>
                <a:gd name="T35" fmla="*/ 111 h 245"/>
                <a:gd name="T36" fmla="*/ 401 w 420"/>
                <a:gd name="T37" fmla="*/ 123 h 245"/>
                <a:gd name="T38" fmla="*/ 391 w 420"/>
                <a:gd name="T39" fmla="*/ 134 h 245"/>
                <a:gd name="T40" fmla="*/ 240 w 420"/>
                <a:gd name="T41" fmla="*/ 220 h 245"/>
                <a:gd name="T42" fmla="*/ 210 w 420"/>
                <a:gd name="T43" fmla="*/ 226 h 245"/>
                <a:gd name="T44" fmla="*/ 180 w 420"/>
                <a:gd name="T45" fmla="*/ 220 h 245"/>
                <a:gd name="T46" fmla="*/ 29 w 420"/>
                <a:gd name="T47" fmla="*/ 134 h 245"/>
                <a:gd name="T48" fmla="*/ 19 w 420"/>
                <a:gd name="T49" fmla="*/ 123 h 245"/>
                <a:gd name="T50" fmla="*/ 29 w 420"/>
                <a:gd name="T51" fmla="*/ 11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0" h="245">
                  <a:moveTo>
                    <a:pt x="19" y="150"/>
                  </a:moveTo>
                  <a:cubicBezTo>
                    <a:pt x="171" y="236"/>
                    <a:pt x="171" y="236"/>
                    <a:pt x="171" y="236"/>
                  </a:cubicBezTo>
                  <a:cubicBezTo>
                    <a:pt x="181" y="242"/>
                    <a:pt x="195" y="245"/>
                    <a:pt x="210" y="245"/>
                  </a:cubicBezTo>
                  <a:cubicBezTo>
                    <a:pt x="225" y="245"/>
                    <a:pt x="239" y="242"/>
                    <a:pt x="249" y="236"/>
                  </a:cubicBezTo>
                  <a:cubicBezTo>
                    <a:pt x="401" y="150"/>
                    <a:pt x="401" y="150"/>
                    <a:pt x="401" y="150"/>
                  </a:cubicBezTo>
                  <a:cubicBezTo>
                    <a:pt x="413" y="144"/>
                    <a:pt x="420" y="133"/>
                    <a:pt x="420" y="123"/>
                  </a:cubicBezTo>
                  <a:cubicBezTo>
                    <a:pt x="420" y="112"/>
                    <a:pt x="413" y="102"/>
                    <a:pt x="401" y="95"/>
                  </a:cubicBezTo>
                  <a:cubicBezTo>
                    <a:pt x="249" y="9"/>
                    <a:pt x="249" y="9"/>
                    <a:pt x="249" y="9"/>
                  </a:cubicBezTo>
                  <a:cubicBezTo>
                    <a:pt x="239" y="3"/>
                    <a:pt x="225" y="0"/>
                    <a:pt x="210" y="0"/>
                  </a:cubicBezTo>
                  <a:cubicBezTo>
                    <a:pt x="195" y="0"/>
                    <a:pt x="181" y="3"/>
                    <a:pt x="171" y="9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7" y="102"/>
                    <a:pt x="0" y="112"/>
                    <a:pt x="0" y="123"/>
                  </a:cubicBezTo>
                  <a:cubicBezTo>
                    <a:pt x="0" y="133"/>
                    <a:pt x="7" y="144"/>
                    <a:pt x="19" y="150"/>
                  </a:cubicBezTo>
                  <a:close/>
                  <a:moveTo>
                    <a:pt x="29" y="111"/>
                  </a:moveTo>
                  <a:cubicBezTo>
                    <a:pt x="180" y="26"/>
                    <a:pt x="180" y="26"/>
                    <a:pt x="180" y="26"/>
                  </a:cubicBezTo>
                  <a:cubicBezTo>
                    <a:pt x="188" y="21"/>
                    <a:pt x="199" y="19"/>
                    <a:pt x="210" y="19"/>
                  </a:cubicBezTo>
                  <a:cubicBezTo>
                    <a:pt x="221" y="19"/>
                    <a:pt x="232" y="21"/>
                    <a:pt x="240" y="26"/>
                  </a:cubicBezTo>
                  <a:cubicBezTo>
                    <a:pt x="391" y="111"/>
                    <a:pt x="391" y="111"/>
                    <a:pt x="391" y="111"/>
                  </a:cubicBezTo>
                  <a:cubicBezTo>
                    <a:pt x="398" y="115"/>
                    <a:pt x="401" y="119"/>
                    <a:pt x="401" y="123"/>
                  </a:cubicBezTo>
                  <a:cubicBezTo>
                    <a:pt x="401" y="127"/>
                    <a:pt x="398" y="131"/>
                    <a:pt x="391" y="134"/>
                  </a:cubicBezTo>
                  <a:cubicBezTo>
                    <a:pt x="240" y="220"/>
                    <a:pt x="240" y="220"/>
                    <a:pt x="240" y="220"/>
                  </a:cubicBezTo>
                  <a:cubicBezTo>
                    <a:pt x="232" y="224"/>
                    <a:pt x="221" y="226"/>
                    <a:pt x="210" y="226"/>
                  </a:cubicBezTo>
                  <a:cubicBezTo>
                    <a:pt x="199" y="226"/>
                    <a:pt x="188" y="224"/>
                    <a:pt x="180" y="220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2" y="131"/>
                    <a:pt x="19" y="127"/>
                    <a:pt x="19" y="123"/>
                  </a:cubicBezTo>
                  <a:cubicBezTo>
                    <a:pt x="19" y="119"/>
                    <a:pt x="22" y="115"/>
                    <a:pt x="29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15">
              <a:extLst>
                <a:ext uri="{FF2B5EF4-FFF2-40B4-BE49-F238E27FC236}">
                  <a16:creationId xmlns="" xmlns:a16="http://schemas.microsoft.com/office/drawing/2014/main" id="{3FEC2FE1-2ADA-DDA9-E313-638EDBE7A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3900488"/>
              <a:ext cx="417513" cy="152400"/>
            </a:xfrm>
            <a:custGeom>
              <a:avLst/>
              <a:gdLst>
                <a:gd name="T0" fmla="*/ 401 w 420"/>
                <a:gd name="T1" fmla="*/ 2 h 153"/>
                <a:gd name="T2" fmla="*/ 388 w 420"/>
                <a:gd name="T3" fmla="*/ 6 h 153"/>
                <a:gd name="T4" fmla="*/ 391 w 420"/>
                <a:gd name="T5" fmla="*/ 19 h 153"/>
                <a:gd name="T6" fmla="*/ 401 w 420"/>
                <a:gd name="T7" fmla="*/ 30 h 153"/>
                <a:gd name="T8" fmla="*/ 391 w 420"/>
                <a:gd name="T9" fmla="*/ 42 h 153"/>
                <a:gd name="T10" fmla="*/ 240 w 420"/>
                <a:gd name="T11" fmla="*/ 127 h 153"/>
                <a:gd name="T12" fmla="*/ 180 w 420"/>
                <a:gd name="T13" fmla="*/ 127 h 153"/>
                <a:gd name="T14" fmla="*/ 29 w 420"/>
                <a:gd name="T15" fmla="*/ 42 h 153"/>
                <a:gd name="T16" fmla="*/ 19 w 420"/>
                <a:gd name="T17" fmla="*/ 30 h 153"/>
                <a:gd name="T18" fmla="*/ 29 w 420"/>
                <a:gd name="T19" fmla="*/ 19 h 153"/>
                <a:gd name="T20" fmla="*/ 32 w 420"/>
                <a:gd name="T21" fmla="*/ 6 h 153"/>
                <a:gd name="T22" fmla="*/ 19 w 420"/>
                <a:gd name="T23" fmla="*/ 2 h 153"/>
                <a:gd name="T24" fmla="*/ 0 w 420"/>
                <a:gd name="T25" fmla="*/ 30 h 153"/>
                <a:gd name="T26" fmla="*/ 19 w 420"/>
                <a:gd name="T27" fmla="*/ 58 h 153"/>
                <a:gd name="T28" fmla="*/ 171 w 420"/>
                <a:gd name="T29" fmla="*/ 143 h 153"/>
                <a:gd name="T30" fmla="*/ 210 w 420"/>
                <a:gd name="T31" fmla="*/ 153 h 153"/>
                <a:gd name="T32" fmla="*/ 249 w 420"/>
                <a:gd name="T33" fmla="*/ 143 h 153"/>
                <a:gd name="T34" fmla="*/ 401 w 420"/>
                <a:gd name="T35" fmla="*/ 58 h 153"/>
                <a:gd name="T36" fmla="*/ 420 w 420"/>
                <a:gd name="T37" fmla="*/ 30 h 153"/>
                <a:gd name="T38" fmla="*/ 401 w 420"/>
                <a:gd name="T39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0" h="153">
                  <a:moveTo>
                    <a:pt x="401" y="2"/>
                  </a:moveTo>
                  <a:cubicBezTo>
                    <a:pt x="396" y="0"/>
                    <a:pt x="390" y="1"/>
                    <a:pt x="388" y="6"/>
                  </a:cubicBezTo>
                  <a:cubicBezTo>
                    <a:pt x="385" y="10"/>
                    <a:pt x="387" y="16"/>
                    <a:pt x="391" y="19"/>
                  </a:cubicBezTo>
                  <a:cubicBezTo>
                    <a:pt x="398" y="22"/>
                    <a:pt x="401" y="26"/>
                    <a:pt x="401" y="30"/>
                  </a:cubicBezTo>
                  <a:cubicBezTo>
                    <a:pt x="401" y="34"/>
                    <a:pt x="398" y="38"/>
                    <a:pt x="391" y="42"/>
                  </a:cubicBezTo>
                  <a:cubicBezTo>
                    <a:pt x="240" y="127"/>
                    <a:pt x="240" y="127"/>
                    <a:pt x="240" y="127"/>
                  </a:cubicBezTo>
                  <a:cubicBezTo>
                    <a:pt x="224" y="136"/>
                    <a:pt x="196" y="136"/>
                    <a:pt x="180" y="12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2" y="38"/>
                    <a:pt x="19" y="34"/>
                    <a:pt x="19" y="30"/>
                  </a:cubicBezTo>
                  <a:cubicBezTo>
                    <a:pt x="19" y="26"/>
                    <a:pt x="22" y="22"/>
                    <a:pt x="29" y="19"/>
                  </a:cubicBezTo>
                  <a:cubicBezTo>
                    <a:pt x="33" y="16"/>
                    <a:pt x="35" y="10"/>
                    <a:pt x="32" y="6"/>
                  </a:cubicBezTo>
                  <a:cubicBezTo>
                    <a:pt x="30" y="1"/>
                    <a:pt x="24" y="0"/>
                    <a:pt x="19" y="2"/>
                  </a:cubicBezTo>
                  <a:cubicBezTo>
                    <a:pt x="7" y="9"/>
                    <a:pt x="0" y="19"/>
                    <a:pt x="0" y="30"/>
                  </a:cubicBezTo>
                  <a:cubicBezTo>
                    <a:pt x="0" y="41"/>
                    <a:pt x="7" y="51"/>
                    <a:pt x="19" y="58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82" y="150"/>
                    <a:pt x="196" y="153"/>
                    <a:pt x="210" y="153"/>
                  </a:cubicBezTo>
                  <a:cubicBezTo>
                    <a:pt x="224" y="153"/>
                    <a:pt x="238" y="150"/>
                    <a:pt x="249" y="143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13" y="51"/>
                    <a:pt x="420" y="41"/>
                    <a:pt x="420" y="30"/>
                  </a:cubicBezTo>
                  <a:cubicBezTo>
                    <a:pt x="420" y="19"/>
                    <a:pt x="413" y="9"/>
                    <a:pt x="40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16">
              <a:extLst>
                <a:ext uri="{FF2B5EF4-FFF2-40B4-BE49-F238E27FC236}">
                  <a16:creationId xmlns="" xmlns:a16="http://schemas.microsoft.com/office/drawing/2014/main" id="{8857B173-7954-6FC8-E20A-87D1632E4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3987800"/>
              <a:ext cx="417513" cy="152400"/>
            </a:xfrm>
            <a:custGeom>
              <a:avLst/>
              <a:gdLst>
                <a:gd name="T0" fmla="*/ 401 w 420"/>
                <a:gd name="T1" fmla="*/ 2 h 153"/>
                <a:gd name="T2" fmla="*/ 388 w 420"/>
                <a:gd name="T3" fmla="*/ 6 h 153"/>
                <a:gd name="T4" fmla="*/ 391 w 420"/>
                <a:gd name="T5" fmla="*/ 19 h 153"/>
                <a:gd name="T6" fmla="*/ 401 w 420"/>
                <a:gd name="T7" fmla="*/ 30 h 153"/>
                <a:gd name="T8" fmla="*/ 391 w 420"/>
                <a:gd name="T9" fmla="*/ 42 h 153"/>
                <a:gd name="T10" fmla="*/ 240 w 420"/>
                <a:gd name="T11" fmla="*/ 127 h 153"/>
                <a:gd name="T12" fmla="*/ 180 w 420"/>
                <a:gd name="T13" fmla="*/ 127 h 153"/>
                <a:gd name="T14" fmla="*/ 29 w 420"/>
                <a:gd name="T15" fmla="*/ 42 h 153"/>
                <a:gd name="T16" fmla="*/ 19 w 420"/>
                <a:gd name="T17" fmla="*/ 30 h 153"/>
                <a:gd name="T18" fmla="*/ 29 w 420"/>
                <a:gd name="T19" fmla="*/ 19 h 153"/>
                <a:gd name="T20" fmla="*/ 32 w 420"/>
                <a:gd name="T21" fmla="*/ 6 h 153"/>
                <a:gd name="T22" fmla="*/ 19 w 420"/>
                <a:gd name="T23" fmla="*/ 2 h 153"/>
                <a:gd name="T24" fmla="*/ 0 w 420"/>
                <a:gd name="T25" fmla="*/ 30 h 153"/>
                <a:gd name="T26" fmla="*/ 19 w 420"/>
                <a:gd name="T27" fmla="*/ 58 h 153"/>
                <a:gd name="T28" fmla="*/ 171 w 420"/>
                <a:gd name="T29" fmla="*/ 143 h 153"/>
                <a:gd name="T30" fmla="*/ 210 w 420"/>
                <a:gd name="T31" fmla="*/ 153 h 153"/>
                <a:gd name="T32" fmla="*/ 249 w 420"/>
                <a:gd name="T33" fmla="*/ 143 h 153"/>
                <a:gd name="T34" fmla="*/ 401 w 420"/>
                <a:gd name="T35" fmla="*/ 58 h 153"/>
                <a:gd name="T36" fmla="*/ 420 w 420"/>
                <a:gd name="T37" fmla="*/ 30 h 153"/>
                <a:gd name="T38" fmla="*/ 401 w 420"/>
                <a:gd name="T39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0" h="153">
                  <a:moveTo>
                    <a:pt x="401" y="2"/>
                  </a:moveTo>
                  <a:cubicBezTo>
                    <a:pt x="396" y="0"/>
                    <a:pt x="390" y="1"/>
                    <a:pt x="388" y="6"/>
                  </a:cubicBezTo>
                  <a:cubicBezTo>
                    <a:pt x="385" y="10"/>
                    <a:pt x="387" y="16"/>
                    <a:pt x="391" y="19"/>
                  </a:cubicBezTo>
                  <a:cubicBezTo>
                    <a:pt x="398" y="22"/>
                    <a:pt x="401" y="26"/>
                    <a:pt x="401" y="30"/>
                  </a:cubicBezTo>
                  <a:cubicBezTo>
                    <a:pt x="401" y="34"/>
                    <a:pt x="398" y="38"/>
                    <a:pt x="391" y="42"/>
                  </a:cubicBezTo>
                  <a:cubicBezTo>
                    <a:pt x="240" y="127"/>
                    <a:pt x="240" y="127"/>
                    <a:pt x="240" y="127"/>
                  </a:cubicBezTo>
                  <a:cubicBezTo>
                    <a:pt x="224" y="136"/>
                    <a:pt x="196" y="136"/>
                    <a:pt x="180" y="12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2" y="38"/>
                    <a:pt x="19" y="34"/>
                    <a:pt x="19" y="30"/>
                  </a:cubicBezTo>
                  <a:cubicBezTo>
                    <a:pt x="19" y="26"/>
                    <a:pt x="22" y="22"/>
                    <a:pt x="29" y="19"/>
                  </a:cubicBezTo>
                  <a:cubicBezTo>
                    <a:pt x="33" y="16"/>
                    <a:pt x="35" y="10"/>
                    <a:pt x="32" y="6"/>
                  </a:cubicBezTo>
                  <a:cubicBezTo>
                    <a:pt x="30" y="1"/>
                    <a:pt x="24" y="0"/>
                    <a:pt x="19" y="2"/>
                  </a:cubicBezTo>
                  <a:cubicBezTo>
                    <a:pt x="7" y="9"/>
                    <a:pt x="0" y="19"/>
                    <a:pt x="0" y="30"/>
                  </a:cubicBezTo>
                  <a:cubicBezTo>
                    <a:pt x="0" y="41"/>
                    <a:pt x="7" y="51"/>
                    <a:pt x="19" y="58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82" y="150"/>
                    <a:pt x="196" y="153"/>
                    <a:pt x="210" y="153"/>
                  </a:cubicBezTo>
                  <a:cubicBezTo>
                    <a:pt x="224" y="153"/>
                    <a:pt x="238" y="150"/>
                    <a:pt x="249" y="143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13" y="51"/>
                    <a:pt x="420" y="41"/>
                    <a:pt x="420" y="30"/>
                  </a:cubicBezTo>
                  <a:cubicBezTo>
                    <a:pt x="420" y="19"/>
                    <a:pt x="413" y="9"/>
                    <a:pt x="40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059EAA6C-6B71-DE63-2D84-6E50A0DDA8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6962" y="2124236"/>
          <a:ext cx="5773872" cy="4289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7167">
                  <a:extLst>
                    <a:ext uri="{9D8B030D-6E8A-4147-A177-3AD203B41FA5}">
                      <a16:colId xmlns="" xmlns:a16="http://schemas.microsoft.com/office/drawing/2014/main" val="2745130186"/>
                    </a:ext>
                  </a:extLst>
                </a:gridCol>
                <a:gridCol w="2696705">
                  <a:extLst>
                    <a:ext uri="{9D8B030D-6E8A-4147-A177-3AD203B41FA5}">
                      <a16:colId xmlns="" xmlns:a16="http://schemas.microsoft.com/office/drawing/2014/main" val="3164800212"/>
                    </a:ext>
                  </a:extLst>
                </a:gridCol>
              </a:tblGrid>
              <a:tr h="972294">
                <a:tc>
                  <a:txBody>
                    <a:bodyPr/>
                    <a:lstStyle/>
                    <a:p>
                      <a:pPr algn="l"/>
                      <a:r>
                        <a:rPr lang="kk-KZ" sz="1600" kern="100" noProof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Мақсаты және міндеттері /Цели и задачи</a:t>
                      </a:r>
                      <a:endParaRPr lang="kk-KZ" sz="1600" kern="100" noProof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8726019"/>
                  </a:ext>
                </a:extLst>
              </a:tr>
              <a:tr h="1032125">
                <a:tc>
                  <a:txBody>
                    <a:bodyPr/>
                    <a:lstStyle/>
                    <a:p>
                      <a:pPr algn="l"/>
                      <a:r>
                        <a:rPr lang="kk-KZ" sz="1600" kern="100" noProof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 түйінді идеялары / Ключевые идеи программы </a:t>
                      </a:r>
                      <a:endParaRPr lang="kk-KZ" sz="1600" kern="100" noProof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05780758"/>
                  </a:ext>
                </a:extLst>
              </a:tr>
              <a:tr h="1230426">
                <a:tc>
                  <a:txBody>
                    <a:bodyPr/>
                    <a:lstStyle/>
                    <a:p>
                      <a:pPr algn="l"/>
                      <a:r>
                        <a:rPr lang="kk-KZ" sz="1600" kern="100" noProof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Құндылықтар және құзыреттіліктер/ Ценности и компетенции   </a:t>
                      </a:r>
                      <a:endParaRPr lang="kk-KZ" sz="1600" kern="100" noProof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34531716"/>
                  </a:ext>
                </a:extLst>
              </a:tr>
              <a:tr h="1054652">
                <a:tc>
                  <a:txBody>
                    <a:bodyPr/>
                    <a:lstStyle/>
                    <a:p>
                      <a:pPr algn="l"/>
                      <a:r>
                        <a:rPr lang="kk-KZ" sz="1600" kern="1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Іске асыру механизмдері / Механизмы реализации </a:t>
                      </a:r>
                    </a:p>
                    <a:p>
                      <a:pPr algn="l"/>
                      <a:r>
                        <a:rPr lang="kk-KZ" sz="1600" kern="1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/>
                      <a:r>
                        <a:rPr lang="kk-KZ" sz="1600" kern="1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600" kern="100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540732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4DE630A-FA37-ADBB-26C8-5BD3ADE2102E}"/>
              </a:ext>
            </a:extLst>
          </p:cNvPr>
          <p:cNvSpPr txBox="1"/>
          <p:nvPr/>
        </p:nvSpPr>
        <p:spPr>
          <a:xfrm>
            <a:off x="6443705" y="2373055"/>
            <a:ext cx="53856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kk-KZ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«Біртұтас тәрбие» бағдарламасын іске асырудағы өзініңіздің рөліңізді </a:t>
            </a:r>
            <a:r>
              <a:rPr lang="kk-KZ" sz="1800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анықтаңыз/</a:t>
            </a:r>
            <a:r>
              <a:rPr lang="ru-RU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Определите свою роль в реализации программы "Единое воспитание"</a:t>
            </a:r>
            <a:r>
              <a:rPr lang="kk-KZ" sz="1800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kk-KZ" sz="18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kk-KZ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DBA6290-51A3-164F-F5FA-CE88B92778F8}"/>
              </a:ext>
            </a:extLst>
          </p:cNvPr>
          <p:cNvSpPr txBox="1"/>
          <p:nvPr/>
        </p:nvSpPr>
        <p:spPr>
          <a:xfrm>
            <a:off x="7276455" y="2066544"/>
            <a:ext cx="4354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ҚОРЫТЫНДЫ/ ЗАКЛЮЧЕНИЕ</a:t>
            </a:r>
            <a:endParaRPr lang="kk-KZ" sz="18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Freeform 73">
            <a:extLst>
              <a:ext uri="{FF2B5EF4-FFF2-40B4-BE49-F238E27FC236}">
                <a16:creationId xmlns="" xmlns:a16="http://schemas.microsoft.com/office/drawing/2014/main" id="{29CEDC89-17CC-4614-8BAE-6953FC8A5E0A}"/>
              </a:ext>
            </a:extLst>
          </p:cNvPr>
          <p:cNvSpPr>
            <a:spLocks noEditPoints="1"/>
          </p:cNvSpPr>
          <p:nvPr/>
        </p:nvSpPr>
        <p:spPr bwMode="auto">
          <a:xfrm>
            <a:off x="6443705" y="1918450"/>
            <a:ext cx="712353" cy="710637"/>
          </a:xfrm>
          <a:custGeom>
            <a:avLst/>
            <a:gdLst>
              <a:gd name="T0" fmla="*/ 176 w 353"/>
              <a:gd name="T1" fmla="*/ 221 h 353"/>
              <a:gd name="T2" fmla="*/ 102 w 353"/>
              <a:gd name="T3" fmla="*/ 147 h 353"/>
              <a:gd name="T4" fmla="*/ 96 w 353"/>
              <a:gd name="T5" fmla="*/ 145 h 353"/>
              <a:gd name="T6" fmla="*/ 88 w 353"/>
              <a:gd name="T7" fmla="*/ 153 h 353"/>
              <a:gd name="T8" fmla="*/ 90 w 353"/>
              <a:gd name="T9" fmla="*/ 158 h 353"/>
              <a:gd name="T10" fmla="*/ 170 w 353"/>
              <a:gd name="T11" fmla="*/ 239 h 353"/>
              <a:gd name="T12" fmla="*/ 176 w 353"/>
              <a:gd name="T13" fmla="*/ 241 h 353"/>
              <a:gd name="T14" fmla="*/ 182 w 353"/>
              <a:gd name="T15" fmla="*/ 238 h 353"/>
              <a:gd name="T16" fmla="*/ 182 w 353"/>
              <a:gd name="T17" fmla="*/ 238 h 353"/>
              <a:gd name="T18" fmla="*/ 316 w 353"/>
              <a:gd name="T19" fmla="*/ 98 h 353"/>
              <a:gd name="T20" fmla="*/ 316 w 353"/>
              <a:gd name="T21" fmla="*/ 98 h 353"/>
              <a:gd name="T22" fmla="*/ 328 w 353"/>
              <a:gd name="T23" fmla="*/ 86 h 353"/>
              <a:gd name="T24" fmla="*/ 327 w 353"/>
              <a:gd name="T25" fmla="*/ 86 h 353"/>
              <a:gd name="T26" fmla="*/ 351 w 353"/>
              <a:gd name="T27" fmla="*/ 62 h 353"/>
              <a:gd name="T28" fmla="*/ 351 w 353"/>
              <a:gd name="T29" fmla="*/ 62 h 353"/>
              <a:gd name="T30" fmla="*/ 353 w 353"/>
              <a:gd name="T31" fmla="*/ 56 h 353"/>
              <a:gd name="T32" fmla="*/ 345 w 353"/>
              <a:gd name="T33" fmla="*/ 48 h 353"/>
              <a:gd name="T34" fmla="*/ 339 w 353"/>
              <a:gd name="T35" fmla="*/ 51 h 353"/>
              <a:gd name="T36" fmla="*/ 339 w 353"/>
              <a:gd name="T37" fmla="*/ 51 h 353"/>
              <a:gd name="T38" fmla="*/ 318 w 353"/>
              <a:gd name="T39" fmla="*/ 72 h 353"/>
              <a:gd name="T40" fmla="*/ 318 w 353"/>
              <a:gd name="T41" fmla="*/ 72 h 353"/>
              <a:gd name="T42" fmla="*/ 307 w 353"/>
              <a:gd name="T43" fmla="*/ 84 h 353"/>
              <a:gd name="T44" fmla="*/ 307 w 353"/>
              <a:gd name="T45" fmla="*/ 84 h 353"/>
              <a:gd name="T46" fmla="*/ 176 w 353"/>
              <a:gd name="T47" fmla="*/ 221 h 353"/>
              <a:gd name="T48" fmla="*/ 339 w 353"/>
              <a:gd name="T49" fmla="*/ 109 h 353"/>
              <a:gd name="T50" fmla="*/ 327 w 353"/>
              <a:gd name="T51" fmla="*/ 109 h 353"/>
              <a:gd name="T52" fmla="*/ 325 w 353"/>
              <a:gd name="T53" fmla="*/ 117 h 353"/>
              <a:gd name="T54" fmla="*/ 325 w 353"/>
              <a:gd name="T55" fmla="*/ 117 h 353"/>
              <a:gd name="T56" fmla="*/ 337 w 353"/>
              <a:gd name="T57" fmla="*/ 177 h 353"/>
              <a:gd name="T58" fmla="*/ 176 w 353"/>
              <a:gd name="T59" fmla="*/ 337 h 353"/>
              <a:gd name="T60" fmla="*/ 16 w 353"/>
              <a:gd name="T61" fmla="*/ 177 h 353"/>
              <a:gd name="T62" fmla="*/ 176 w 353"/>
              <a:gd name="T63" fmla="*/ 16 h 353"/>
              <a:gd name="T64" fmla="*/ 292 w 353"/>
              <a:gd name="T65" fmla="*/ 65 h 353"/>
              <a:gd name="T66" fmla="*/ 292 w 353"/>
              <a:gd name="T67" fmla="*/ 65 h 353"/>
              <a:gd name="T68" fmla="*/ 303 w 353"/>
              <a:gd name="T69" fmla="*/ 65 h 353"/>
              <a:gd name="T70" fmla="*/ 303 w 353"/>
              <a:gd name="T71" fmla="*/ 54 h 353"/>
              <a:gd name="T72" fmla="*/ 302 w 353"/>
              <a:gd name="T73" fmla="*/ 53 h 353"/>
              <a:gd name="T74" fmla="*/ 176 w 353"/>
              <a:gd name="T75" fmla="*/ 0 h 353"/>
              <a:gd name="T76" fmla="*/ 0 w 353"/>
              <a:gd name="T77" fmla="*/ 177 h 353"/>
              <a:gd name="T78" fmla="*/ 176 w 353"/>
              <a:gd name="T79" fmla="*/ 353 h 353"/>
              <a:gd name="T80" fmla="*/ 353 w 353"/>
              <a:gd name="T81" fmla="*/ 177 h 353"/>
              <a:gd name="T82" fmla="*/ 341 w 353"/>
              <a:gd name="T83" fmla="*/ 112 h 353"/>
              <a:gd name="T84" fmla="*/ 339 w 353"/>
              <a:gd name="T85" fmla="*/ 109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3" h="353">
                <a:moveTo>
                  <a:pt x="176" y="221"/>
                </a:moveTo>
                <a:cubicBezTo>
                  <a:pt x="102" y="147"/>
                  <a:pt x="102" y="147"/>
                  <a:pt x="102" y="147"/>
                </a:cubicBezTo>
                <a:cubicBezTo>
                  <a:pt x="100" y="146"/>
                  <a:pt x="98" y="145"/>
                  <a:pt x="96" y="145"/>
                </a:cubicBezTo>
                <a:cubicBezTo>
                  <a:pt x="91" y="145"/>
                  <a:pt x="88" y="148"/>
                  <a:pt x="88" y="153"/>
                </a:cubicBezTo>
                <a:cubicBezTo>
                  <a:pt x="88" y="155"/>
                  <a:pt x="89" y="157"/>
                  <a:pt x="90" y="158"/>
                </a:cubicBezTo>
                <a:cubicBezTo>
                  <a:pt x="170" y="239"/>
                  <a:pt x="170" y="239"/>
                  <a:pt x="170" y="239"/>
                </a:cubicBezTo>
                <a:cubicBezTo>
                  <a:pt x="172" y="240"/>
                  <a:pt x="174" y="241"/>
                  <a:pt x="176" y="241"/>
                </a:cubicBezTo>
                <a:cubicBezTo>
                  <a:pt x="178" y="241"/>
                  <a:pt x="180" y="240"/>
                  <a:pt x="182" y="238"/>
                </a:cubicBezTo>
                <a:cubicBezTo>
                  <a:pt x="182" y="238"/>
                  <a:pt x="182" y="238"/>
                  <a:pt x="182" y="238"/>
                </a:cubicBezTo>
                <a:cubicBezTo>
                  <a:pt x="316" y="98"/>
                  <a:pt x="316" y="98"/>
                  <a:pt x="316" y="98"/>
                </a:cubicBezTo>
                <a:cubicBezTo>
                  <a:pt x="316" y="98"/>
                  <a:pt x="316" y="98"/>
                  <a:pt x="316" y="98"/>
                </a:cubicBezTo>
                <a:cubicBezTo>
                  <a:pt x="328" y="86"/>
                  <a:pt x="328" y="86"/>
                  <a:pt x="328" y="86"/>
                </a:cubicBezTo>
                <a:cubicBezTo>
                  <a:pt x="328" y="86"/>
                  <a:pt x="328" y="86"/>
                  <a:pt x="327" y="86"/>
                </a:cubicBezTo>
                <a:cubicBezTo>
                  <a:pt x="351" y="62"/>
                  <a:pt x="351" y="62"/>
                  <a:pt x="351" y="62"/>
                </a:cubicBezTo>
                <a:cubicBezTo>
                  <a:pt x="351" y="62"/>
                  <a:pt x="351" y="62"/>
                  <a:pt x="351" y="62"/>
                </a:cubicBezTo>
                <a:cubicBezTo>
                  <a:pt x="352" y="60"/>
                  <a:pt x="353" y="58"/>
                  <a:pt x="353" y="56"/>
                </a:cubicBezTo>
                <a:cubicBezTo>
                  <a:pt x="353" y="52"/>
                  <a:pt x="349" y="48"/>
                  <a:pt x="345" y="48"/>
                </a:cubicBezTo>
                <a:cubicBezTo>
                  <a:pt x="342" y="48"/>
                  <a:pt x="340" y="49"/>
                  <a:pt x="339" y="51"/>
                </a:cubicBezTo>
                <a:cubicBezTo>
                  <a:pt x="339" y="51"/>
                  <a:pt x="339" y="51"/>
                  <a:pt x="339" y="51"/>
                </a:cubicBezTo>
                <a:cubicBezTo>
                  <a:pt x="318" y="72"/>
                  <a:pt x="318" y="72"/>
                  <a:pt x="318" y="72"/>
                </a:cubicBezTo>
                <a:cubicBezTo>
                  <a:pt x="318" y="72"/>
                  <a:pt x="318" y="72"/>
                  <a:pt x="318" y="72"/>
                </a:cubicBezTo>
                <a:cubicBezTo>
                  <a:pt x="307" y="84"/>
                  <a:pt x="307" y="84"/>
                  <a:pt x="307" y="84"/>
                </a:cubicBezTo>
                <a:cubicBezTo>
                  <a:pt x="307" y="84"/>
                  <a:pt x="307" y="84"/>
                  <a:pt x="307" y="84"/>
                </a:cubicBezTo>
                <a:lnTo>
                  <a:pt x="176" y="221"/>
                </a:lnTo>
                <a:close/>
                <a:moveTo>
                  <a:pt x="339" y="109"/>
                </a:moveTo>
                <a:cubicBezTo>
                  <a:pt x="335" y="106"/>
                  <a:pt x="330" y="106"/>
                  <a:pt x="327" y="109"/>
                </a:cubicBezTo>
                <a:cubicBezTo>
                  <a:pt x="325" y="111"/>
                  <a:pt x="324" y="115"/>
                  <a:pt x="325" y="117"/>
                </a:cubicBezTo>
                <a:cubicBezTo>
                  <a:pt x="325" y="117"/>
                  <a:pt x="325" y="117"/>
                  <a:pt x="325" y="117"/>
                </a:cubicBezTo>
                <a:cubicBezTo>
                  <a:pt x="333" y="136"/>
                  <a:pt x="337" y="156"/>
                  <a:pt x="337" y="177"/>
                </a:cubicBezTo>
                <a:cubicBezTo>
                  <a:pt x="337" y="265"/>
                  <a:pt x="265" y="337"/>
                  <a:pt x="176" y="337"/>
                </a:cubicBezTo>
                <a:cubicBezTo>
                  <a:pt x="88" y="337"/>
                  <a:pt x="16" y="265"/>
                  <a:pt x="16" y="177"/>
                </a:cubicBezTo>
                <a:cubicBezTo>
                  <a:pt x="16" y="88"/>
                  <a:pt x="88" y="16"/>
                  <a:pt x="176" y="16"/>
                </a:cubicBezTo>
                <a:cubicBezTo>
                  <a:pt x="222" y="16"/>
                  <a:pt x="262" y="35"/>
                  <a:pt x="292" y="65"/>
                </a:cubicBezTo>
                <a:cubicBezTo>
                  <a:pt x="292" y="65"/>
                  <a:pt x="292" y="65"/>
                  <a:pt x="292" y="65"/>
                </a:cubicBezTo>
                <a:cubicBezTo>
                  <a:pt x="295" y="68"/>
                  <a:pt x="300" y="68"/>
                  <a:pt x="303" y="65"/>
                </a:cubicBezTo>
                <a:cubicBezTo>
                  <a:pt x="306" y="62"/>
                  <a:pt x="306" y="57"/>
                  <a:pt x="303" y="54"/>
                </a:cubicBezTo>
                <a:cubicBezTo>
                  <a:pt x="302" y="53"/>
                  <a:pt x="302" y="53"/>
                  <a:pt x="302" y="53"/>
                </a:cubicBezTo>
                <a:cubicBezTo>
                  <a:pt x="270" y="20"/>
                  <a:pt x="225" y="0"/>
                  <a:pt x="176" y="0"/>
                </a:cubicBezTo>
                <a:cubicBezTo>
                  <a:pt x="79" y="0"/>
                  <a:pt x="0" y="79"/>
                  <a:pt x="0" y="177"/>
                </a:cubicBezTo>
                <a:cubicBezTo>
                  <a:pt x="0" y="274"/>
                  <a:pt x="79" y="353"/>
                  <a:pt x="176" y="353"/>
                </a:cubicBezTo>
                <a:cubicBezTo>
                  <a:pt x="274" y="353"/>
                  <a:pt x="353" y="274"/>
                  <a:pt x="353" y="177"/>
                </a:cubicBezTo>
                <a:cubicBezTo>
                  <a:pt x="353" y="154"/>
                  <a:pt x="348" y="132"/>
                  <a:pt x="341" y="112"/>
                </a:cubicBezTo>
                <a:cubicBezTo>
                  <a:pt x="340" y="111"/>
                  <a:pt x="340" y="110"/>
                  <a:pt x="339" y="109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9">
            <a:extLst>
              <a:ext uri="{FF2B5EF4-FFF2-40B4-BE49-F238E27FC236}">
                <a16:creationId xmlns="" xmlns:a16="http://schemas.microsoft.com/office/drawing/2014/main" id="{CE6FD8A0-7F76-480C-EEB3-926E0125292E}"/>
              </a:ext>
            </a:extLst>
          </p:cNvPr>
          <p:cNvSpPr>
            <a:spLocks noEditPoints="1"/>
          </p:cNvSpPr>
          <p:nvPr/>
        </p:nvSpPr>
        <p:spPr bwMode="auto">
          <a:xfrm>
            <a:off x="491863" y="1532841"/>
            <a:ext cx="433388" cy="433388"/>
          </a:xfrm>
          <a:custGeom>
            <a:avLst/>
            <a:gdLst>
              <a:gd name="T0" fmla="*/ 289 w 353"/>
              <a:gd name="T1" fmla="*/ 176 h 353"/>
              <a:gd name="T2" fmla="*/ 305 w 353"/>
              <a:gd name="T3" fmla="*/ 176 h 353"/>
              <a:gd name="T4" fmla="*/ 121 w 353"/>
              <a:gd name="T5" fmla="*/ 274 h 353"/>
              <a:gd name="T6" fmla="*/ 113 w 353"/>
              <a:gd name="T7" fmla="*/ 288 h 353"/>
              <a:gd name="T8" fmla="*/ 121 w 353"/>
              <a:gd name="T9" fmla="*/ 274 h 353"/>
              <a:gd name="T10" fmla="*/ 66 w 353"/>
              <a:gd name="T11" fmla="*/ 241 h 353"/>
              <a:gd name="T12" fmla="*/ 80 w 353"/>
              <a:gd name="T13" fmla="*/ 233 h 353"/>
              <a:gd name="T14" fmla="*/ 113 w 353"/>
              <a:gd name="T15" fmla="*/ 65 h 353"/>
              <a:gd name="T16" fmla="*/ 121 w 353"/>
              <a:gd name="T17" fmla="*/ 79 h 353"/>
              <a:gd name="T18" fmla="*/ 113 w 353"/>
              <a:gd name="T19" fmla="*/ 65 h 353"/>
              <a:gd name="T20" fmla="*/ 48 w 353"/>
              <a:gd name="T21" fmla="*/ 176 h 353"/>
              <a:gd name="T22" fmla="*/ 64 w 353"/>
              <a:gd name="T23" fmla="*/ 176 h 353"/>
              <a:gd name="T24" fmla="*/ 233 w 353"/>
              <a:gd name="T25" fmla="*/ 79 h 353"/>
              <a:gd name="T26" fmla="*/ 241 w 353"/>
              <a:gd name="T27" fmla="*/ 65 h 353"/>
              <a:gd name="T28" fmla="*/ 233 w 353"/>
              <a:gd name="T29" fmla="*/ 79 h 353"/>
              <a:gd name="T30" fmla="*/ 66 w 353"/>
              <a:gd name="T31" fmla="*/ 112 h 353"/>
              <a:gd name="T32" fmla="*/ 80 w 353"/>
              <a:gd name="T33" fmla="*/ 120 h 353"/>
              <a:gd name="T34" fmla="*/ 285 w 353"/>
              <a:gd name="T35" fmla="*/ 230 h 353"/>
              <a:gd name="T36" fmla="*/ 277 w 353"/>
              <a:gd name="T37" fmla="*/ 244 h 353"/>
              <a:gd name="T38" fmla="*/ 285 w 353"/>
              <a:gd name="T39" fmla="*/ 230 h 353"/>
              <a:gd name="T40" fmla="*/ 169 w 353"/>
              <a:gd name="T41" fmla="*/ 297 h 353"/>
              <a:gd name="T42" fmla="*/ 185 w 353"/>
              <a:gd name="T43" fmla="*/ 297 h 353"/>
              <a:gd name="T44" fmla="*/ 277 w 353"/>
              <a:gd name="T45" fmla="*/ 109 h 353"/>
              <a:gd name="T46" fmla="*/ 285 w 353"/>
              <a:gd name="T47" fmla="*/ 123 h 353"/>
              <a:gd name="T48" fmla="*/ 277 w 353"/>
              <a:gd name="T49" fmla="*/ 109 h 353"/>
              <a:gd name="T50" fmla="*/ 208 w 353"/>
              <a:gd name="T51" fmla="*/ 168 h 353"/>
              <a:gd name="T52" fmla="*/ 185 w 353"/>
              <a:gd name="T53" fmla="*/ 56 h 353"/>
              <a:gd name="T54" fmla="*/ 169 w 353"/>
              <a:gd name="T55" fmla="*/ 56 h 353"/>
              <a:gd name="T56" fmla="*/ 145 w 353"/>
              <a:gd name="T57" fmla="*/ 176 h 353"/>
              <a:gd name="T58" fmla="*/ 208 w 353"/>
              <a:gd name="T59" fmla="*/ 184 h 353"/>
              <a:gd name="T60" fmla="*/ 257 w 353"/>
              <a:gd name="T61" fmla="*/ 176 h 353"/>
              <a:gd name="T62" fmla="*/ 177 w 353"/>
              <a:gd name="T63" fmla="*/ 192 h 353"/>
              <a:gd name="T64" fmla="*/ 177 w 353"/>
              <a:gd name="T65" fmla="*/ 160 h 353"/>
              <a:gd name="T66" fmla="*/ 177 w 353"/>
              <a:gd name="T67" fmla="*/ 192 h 353"/>
              <a:gd name="T68" fmla="*/ 230 w 353"/>
              <a:gd name="T69" fmla="*/ 285 h 353"/>
              <a:gd name="T70" fmla="*/ 244 w 353"/>
              <a:gd name="T71" fmla="*/ 277 h 353"/>
              <a:gd name="T72" fmla="*/ 177 w 353"/>
              <a:gd name="T73" fmla="*/ 0 h 353"/>
              <a:gd name="T74" fmla="*/ 177 w 353"/>
              <a:gd name="T75" fmla="*/ 353 h 353"/>
              <a:gd name="T76" fmla="*/ 177 w 353"/>
              <a:gd name="T77" fmla="*/ 0 h 353"/>
              <a:gd name="T78" fmla="*/ 16 w 353"/>
              <a:gd name="T79" fmla="*/ 176 h 353"/>
              <a:gd name="T80" fmla="*/ 337 w 353"/>
              <a:gd name="T81" fmla="*/ 176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3" h="353">
                <a:moveTo>
                  <a:pt x="297" y="168"/>
                </a:moveTo>
                <a:cubicBezTo>
                  <a:pt x="293" y="168"/>
                  <a:pt x="289" y="172"/>
                  <a:pt x="289" y="176"/>
                </a:cubicBezTo>
                <a:cubicBezTo>
                  <a:pt x="289" y="181"/>
                  <a:pt x="293" y="184"/>
                  <a:pt x="297" y="184"/>
                </a:cubicBezTo>
                <a:cubicBezTo>
                  <a:pt x="302" y="184"/>
                  <a:pt x="305" y="181"/>
                  <a:pt x="305" y="176"/>
                </a:cubicBezTo>
                <a:cubicBezTo>
                  <a:pt x="305" y="172"/>
                  <a:pt x="302" y="168"/>
                  <a:pt x="297" y="168"/>
                </a:cubicBezTo>
                <a:moveTo>
                  <a:pt x="121" y="274"/>
                </a:moveTo>
                <a:cubicBezTo>
                  <a:pt x="117" y="271"/>
                  <a:pt x="112" y="273"/>
                  <a:pt x="110" y="277"/>
                </a:cubicBezTo>
                <a:cubicBezTo>
                  <a:pt x="107" y="280"/>
                  <a:pt x="109" y="285"/>
                  <a:pt x="113" y="288"/>
                </a:cubicBezTo>
                <a:cubicBezTo>
                  <a:pt x="116" y="290"/>
                  <a:pt x="121" y="289"/>
                  <a:pt x="124" y="285"/>
                </a:cubicBezTo>
                <a:cubicBezTo>
                  <a:pt x="126" y="281"/>
                  <a:pt x="124" y="276"/>
                  <a:pt x="121" y="274"/>
                </a:cubicBezTo>
                <a:moveTo>
                  <a:pt x="69" y="230"/>
                </a:moveTo>
                <a:cubicBezTo>
                  <a:pt x="65" y="232"/>
                  <a:pt x="63" y="237"/>
                  <a:pt x="66" y="241"/>
                </a:cubicBezTo>
                <a:cubicBezTo>
                  <a:pt x="68" y="244"/>
                  <a:pt x="73" y="246"/>
                  <a:pt x="77" y="244"/>
                </a:cubicBezTo>
                <a:cubicBezTo>
                  <a:pt x="80" y="241"/>
                  <a:pt x="82" y="236"/>
                  <a:pt x="80" y="233"/>
                </a:cubicBezTo>
                <a:cubicBezTo>
                  <a:pt x="77" y="229"/>
                  <a:pt x="72" y="227"/>
                  <a:pt x="69" y="230"/>
                </a:cubicBezTo>
                <a:moveTo>
                  <a:pt x="113" y="65"/>
                </a:moveTo>
                <a:cubicBezTo>
                  <a:pt x="109" y="67"/>
                  <a:pt x="107" y="72"/>
                  <a:pt x="110" y="76"/>
                </a:cubicBezTo>
                <a:cubicBezTo>
                  <a:pt x="112" y="80"/>
                  <a:pt x="117" y="81"/>
                  <a:pt x="121" y="79"/>
                </a:cubicBezTo>
                <a:cubicBezTo>
                  <a:pt x="124" y="77"/>
                  <a:pt x="126" y="72"/>
                  <a:pt x="124" y="68"/>
                </a:cubicBezTo>
                <a:cubicBezTo>
                  <a:pt x="121" y="64"/>
                  <a:pt x="116" y="63"/>
                  <a:pt x="113" y="65"/>
                </a:cubicBezTo>
                <a:moveTo>
                  <a:pt x="56" y="168"/>
                </a:moveTo>
                <a:cubicBezTo>
                  <a:pt x="52" y="168"/>
                  <a:pt x="48" y="172"/>
                  <a:pt x="48" y="176"/>
                </a:cubicBezTo>
                <a:cubicBezTo>
                  <a:pt x="48" y="181"/>
                  <a:pt x="52" y="184"/>
                  <a:pt x="56" y="184"/>
                </a:cubicBezTo>
                <a:cubicBezTo>
                  <a:pt x="61" y="184"/>
                  <a:pt x="64" y="181"/>
                  <a:pt x="64" y="176"/>
                </a:cubicBezTo>
                <a:cubicBezTo>
                  <a:pt x="64" y="172"/>
                  <a:pt x="61" y="168"/>
                  <a:pt x="56" y="168"/>
                </a:cubicBezTo>
                <a:moveTo>
                  <a:pt x="233" y="79"/>
                </a:moveTo>
                <a:cubicBezTo>
                  <a:pt x="237" y="81"/>
                  <a:pt x="242" y="80"/>
                  <a:pt x="244" y="76"/>
                </a:cubicBezTo>
                <a:cubicBezTo>
                  <a:pt x="246" y="72"/>
                  <a:pt x="245" y="67"/>
                  <a:pt x="241" y="65"/>
                </a:cubicBezTo>
                <a:cubicBezTo>
                  <a:pt x="237" y="63"/>
                  <a:pt x="232" y="64"/>
                  <a:pt x="230" y="68"/>
                </a:cubicBezTo>
                <a:cubicBezTo>
                  <a:pt x="228" y="72"/>
                  <a:pt x="229" y="77"/>
                  <a:pt x="233" y="79"/>
                </a:cubicBezTo>
                <a:moveTo>
                  <a:pt x="77" y="109"/>
                </a:moveTo>
                <a:cubicBezTo>
                  <a:pt x="73" y="107"/>
                  <a:pt x="68" y="108"/>
                  <a:pt x="66" y="112"/>
                </a:cubicBezTo>
                <a:cubicBezTo>
                  <a:pt x="63" y="116"/>
                  <a:pt x="65" y="121"/>
                  <a:pt x="69" y="123"/>
                </a:cubicBezTo>
                <a:cubicBezTo>
                  <a:pt x="72" y="125"/>
                  <a:pt x="77" y="124"/>
                  <a:pt x="80" y="120"/>
                </a:cubicBezTo>
                <a:cubicBezTo>
                  <a:pt x="82" y="116"/>
                  <a:pt x="80" y="111"/>
                  <a:pt x="77" y="109"/>
                </a:cubicBezTo>
                <a:moveTo>
                  <a:pt x="285" y="230"/>
                </a:moveTo>
                <a:cubicBezTo>
                  <a:pt x="281" y="227"/>
                  <a:pt x="276" y="229"/>
                  <a:pt x="274" y="233"/>
                </a:cubicBezTo>
                <a:cubicBezTo>
                  <a:pt x="272" y="236"/>
                  <a:pt x="273" y="241"/>
                  <a:pt x="277" y="244"/>
                </a:cubicBezTo>
                <a:cubicBezTo>
                  <a:pt x="281" y="246"/>
                  <a:pt x="286" y="244"/>
                  <a:pt x="288" y="241"/>
                </a:cubicBezTo>
                <a:cubicBezTo>
                  <a:pt x="290" y="237"/>
                  <a:pt x="289" y="232"/>
                  <a:pt x="285" y="230"/>
                </a:cubicBezTo>
                <a:moveTo>
                  <a:pt x="177" y="289"/>
                </a:moveTo>
                <a:cubicBezTo>
                  <a:pt x="172" y="289"/>
                  <a:pt x="169" y="292"/>
                  <a:pt x="169" y="297"/>
                </a:cubicBezTo>
                <a:cubicBezTo>
                  <a:pt x="169" y="301"/>
                  <a:pt x="172" y="305"/>
                  <a:pt x="177" y="305"/>
                </a:cubicBezTo>
                <a:cubicBezTo>
                  <a:pt x="181" y="305"/>
                  <a:pt x="185" y="301"/>
                  <a:pt x="185" y="297"/>
                </a:cubicBezTo>
                <a:cubicBezTo>
                  <a:pt x="185" y="292"/>
                  <a:pt x="181" y="289"/>
                  <a:pt x="177" y="289"/>
                </a:cubicBezTo>
                <a:moveTo>
                  <a:pt x="277" y="109"/>
                </a:moveTo>
                <a:cubicBezTo>
                  <a:pt x="273" y="111"/>
                  <a:pt x="272" y="116"/>
                  <a:pt x="274" y="120"/>
                </a:cubicBezTo>
                <a:cubicBezTo>
                  <a:pt x="276" y="124"/>
                  <a:pt x="281" y="125"/>
                  <a:pt x="285" y="123"/>
                </a:cubicBezTo>
                <a:cubicBezTo>
                  <a:pt x="289" y="121"/>
                  <a:pt x="290" y="116"/>
                  <a:pt x="288" y="112"/>
                </a:cubicBezTo>
                <a:cubicBezTo>
                  <a:pt x="286" y="108"/>
                  <a:pt x="281" y="107"/>
                  <a:pt x="277" y="109"/>
                </a:cubicBezTo>
                <a:moveTo>
                  <a:pt x="249" y="168"/>
                </a:moveTo>
                <a:cubicBezTo>
                  <a:pt x="208" y="168"/>
                  <a:pt x="208" y="168"/>
                  <a:pt x="208" y="168"/>
                </a:cubicBezTo>
                <a:cubicBezTo>
                  <a:pt x="205" y="157"/>
                  <a:pt x="196" y="148"/>
                  <a:pt x="185" y="145"/>
                </a:cubicBezTo>
                <a:cubicBezTo>
                  <a:pt x="185" y="56"/>
                  <a:pt x="185" y="56"/>
                  <a:pt x="185" y="56"/>
                </a:cubicBezTo>
                <a:cubicBezTo>
                  <a:pt x="185" y="52"/>
                  <a:pt x="181" y="48"/>
                  <a:pt x="177" y="48"/>
                </a:cubicBezTo>
                <a:cubicBezTo>
                  <a:pt x="172" y="48"/>
                  <a:pt x="169" y="52"/>
                  <a:pt x="169" y="56"/>
                </a:cubicBezTo>
                <a:cubicBezTo>
                  <a:pt x="169" y="145"/>
                  <a:pt x="169" y="145"/>
                  <a:pt x="169" y="145"/>
                </a:cubicBezTo>
                <a:cubicBezTo>
                  <a:pt x="155" y="149"/>
                  <a:pt x="145" y="161"/>
                  <a:pt x="145" y="176"/>
                </a:cubicBezTo>
                <a:cubicBezTo>
                  <a:pt x="145" y="194"/>
                  <a:pt x="159" y="208"/>
                  <a:pt x="177" y="208"/>
                </a:cubicBezTo>
                <a:cubicBezTo>
                  <a:pt x="192" y="208"/>
                  <a:pt x="204" y="198"/>
                  <a:pt x="208" y="184"/>
                </a:cubicBezTo>
                <a:cubicBezTo>
                  <a:pt x="249" y="184"/>
                  <a:pt x="249" y="184"/>
                  <a:pt x="249" y="184"/>
                </a:cubicBezTo>
                <a:cubicBezTo>
                  <a:pt x="254" y="184"/>
                  <a:pt x="257" y="181"/>
                  <a:pt x="257" y="176"/>
                </a:cubicBezTo>
                <a:cubicBezTo>
                  <a:pt x="257" y="172"/>
                  <a:pt x="254" y="168"/>
                  <a:pt x="249" y="168"/>
                </a:cubicBezTo>
                <a:moveTo>
                  <a:pt x="177" y="192"/>
                </a:moveTo>
                <a:cubicBezTo>
                  <a:pt x="168" y="192"/>
                  <a:pt x="161" y="185"/>
                  <a:pt x="161" y="176"/>
                </a:cubicBezTo>
                <a:cubicBezTo>
                  <a:pt x="161" y="168"/>
                  <a:pt x="168" y="160"/>
                  <a:pt x="177" y="160"/>
                </a:cubicBezTo>
                <a:cubicBezTo>
                  <a:pt x="186" y="160"/>
                  <a:pt x="193" y="168"/>
                  <a:pt x="193" y="176"/>
                </a:cubicBezTo>
                <a:cubicBezTo>
                  <a:pt x="193" y="185"/>
                  <a:pt x="186" y="192"/>
                  <a:pt x="177" y="192"/>
                </a:cubicBezTo>
                <a:moveTo>
                  <a:pt x="233" y="274"/>
                </a:moveTo>
                <a:cubicBezTo>
                  <a:pt x="229" y="276"/>
                  <a:pt x="228" y="281"/>
                  <a:pt x="230" y="285"/>
                </a:cubicBezTo>
                <a:cubicBezTo>
                  <a:pt x="232" y="289"/>
                  <a:pt x="237" y="290"/>
                  <a:pt x="241" y="288"/>
                </a:cubicBezTo>
                <a:cubicBezTo>
                  <a:pt x="245" y="285"/>
                  <a:pt x="246" y="280"/>
                  <a:pt x="244" y="277"/>
                </a:cubicBezTo>
                <a:cubicBezTo>
                  <a:pt x="242" y="273"/>
                  <a:pt x="237" y="271"/>
                  <a:pt x="233" y="274"/>
                </a:cubicBezTo>
                <a:moveTo>
                  <a:pt x="177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4"/>
                  <a:pt x="79" y="353"/>
                  <a:pt x="177" y="353"/>
                </a:cubicBezTo>
                <a:cubicBezTo>
                  <a:pt x="274" y="353"/>
                  <a:pt x="353" y="274"/>
                  <a:pt x="353" y="176"/>
                </a:cubicBezTo>
                <a:cubicBezTo>
                  <a:pt x="353" y="79"/>
                  <a:pt x="274" y="0"/>
                  <a:pt x="177" y="0"/>
                </a:cubicBezTo>
                <a:moveTo>
                  <a:pt x="177" y="337"/>
                </a:moveTo>
                <a:cubicBezTo>
                  <a:pt x="88" y="337"/>
                  <a:pt x="16" y="265"/>
                  <a:pt x="16" y="176"/>
                </a:cubicBezTo>
                <a:cubicBezTo>
                  <a:pt x="16" y="88"/>
                  <a:pt x="88" y="16"/>
                  <a:pt x="177" y="16"/>
                </a:cubicBezTo>
                <a:cubicBezTo>
                  <a:pt x="266" y="16"/>
                  <a:pt x="337" y="88"/>
                  <a:pt x="337" y="176"/>
                </a:cubicBezTo>
                <a:cubicBezTo>
                  <a:pt x="337" y="265"/>
                  <a:pt x="266" y="337"/>
                  <a:pt x="177" y="337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F1E5419-584C-3A57-BDBA-4A69FF8814E6}"/>
              </a:ext>
            </a:extLst>
          </p:cNvPr>
          <p:cNvSpPr txBox="1"/>
          <p:nvPr/>
        </p:nvSpPr>
        <p:spPr>
          <a:xfrm>
            <a:off x="1009258" y="1444753"/>
            <a:ext cx="7549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latin typeface="Arial" panose="020B0604020202020204" pitchFamily="34" charset="0"/>
                <a:cs typeface="Arial" panose="020B0604020202020204" pitchFamily="34" charset="0"/>
              </a:rPr>
              <a:t>Топта талдауға 30 </a:t>
            </a:r>
            <a:r>
              <a:rPr lang="kk-K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минут/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минут на анализ в группе</a:t>
            </a:r>
            <a:endParaRPr lang="ru-RU" dirty="0"/>
          </a:p>
        </p:txBody>
      </p:sp>
      <p:sp>
        <p:nvSpPr>
          <p:cNvPr id="3" name="Freeform 15">
            <a:extLst>
              <a:ext uri="{FF2B5EF4-FFF2-40B4-BE49-F238E27FC236}">
                <a16:creationId xmlns="" xmlns:a16="http://schemas.microsoft.com/office/drawing/2014/main" id="{29106A22-E999-3D9C-C236-235693237AE8}"/>
              </a:ext>
            </a:extLst>
          </p:cNvPr>
          <p:cNvSpPr>
            <a:spLocks noEditPoints="1"/>
          </p:cNvSpPr>
          <p:nvPr/>
        </p:nvSpPr>
        <p:spPr bwMode="auto">
          <a:xfrm>
            <a:off x="6542822" y="4182292"/>
            <a:ext cx="587269" cy="755751"/>
          </a:xfrm>
          <a:custGeom>
            <a:avLst/>
            <a:gdLst>
              <a:gd name="T0" fmla="*/ 193 w 193"/>
              <a:gd name="T1" fmla="*/ 193 h 353"/>
              <a:gd name="T2" fmla="*/ 193 w 193"/>
              <a:gd name="T3" fmla="*/ 169 h 353"/>
              <a:gd name="T4" fmla="*/ 185 w 193"/>
              <a:gd name="T5" fmla="*/ 161 h 353"/>
              <a:gd name="T6" fmla="*/ 177 w 193"/>
              <a:gd name="T7" fmla="*/ 169 h 353"/>
              <a:gd name="T8" fmla="*/ 177 w 193"/>
              <a:gd name="T9" fmla="*/ 193 h 353"/>
              <a:gd name="T10" fmla="*/ 97 w 193"/>
              <a:gd name="T11" fmla="*/ 273 h 353"/>
              <a:gd name="T12" fmla="*/ 16 w 193"/>
              <a:gd name="T13" fmla="*/ 193 h 353"/>
              <a:gd name="T14" fmla="*/ 16 w 193"/>
              <a:gd name="T15" fmla="*/ 169 h 353"/>
              <a:gd name="T16" fmla="*/ 8 w 193"/>
              <a:gd name="T17" fmla="*/ 161 h 353"/>
              <a:gd name="T18" fmla="*/ 0 w 193"/>
              <a:gd name="T19" fmla="*/ 169 h 353"/>
              <a:gd name="T20" fmla="*/ 0 w 193"/>
              <a:gd name="T21" fmla="*/ 193 h 353"/>
              <a:gd name="T22" fmla="*/ 88 w 193"/>
              <a:gd name="T23" fmla="*/ 289 h 353"/>
              <a:gd name="T24" fmla="*/ 88 w 193"/>
              <a:gd name="T25" fmla="*/ 337 h 353"/>
              <a:gd name="T26" fmla="*/ 32 w 193"/>
              <a:gd name="T27" fmla="*/ 337 h 353"/>
              <a:gd name="T28" fmla="*/ 24 w 193"/>
              <a:gd name="T29" fmla="*/ 345 h 353"/>
              <a:gd name="T30" fmla="*/ 32 w 193"/>
              <a:gd name="T31" fmla="*/ 353 h 353"/>
              <a:gd name="T32" fmla="*/ 161 w 193"/>
              <a:gd name="T33" fmla="*/ 353 h 353"/>
              <a:gd name="T34" fmla="*/ 169 w 193"/>
              <a:gd name="T35" fmla="*/ 345 h 353"/>
              <a:gd name="T36" fmla="*/ 161 w 193"/>
              <a:gd name="T37" fmla="*/ 337 h 353"/>
              <a:gd name="T38" fmla="*/ 105 w 193"/>
              <a:gd name="T39" fmla="*/ 337 h 353"/>
              <a:gd name="T40" fmla="*/ 105 w 193"/>
              <a:gd name="T41" fmla="*/ 289 h 353"/>
              <a:gd name="T42" fmla="*/ 193 w 193"/>
              <a:gd name="T43" fmla="*/ 193 h 353"/>
              <a:gd name="T44" fmla="*/ 97 w 193"/>
              <a:gd name="T45" fmla="*/ 257 h 353"/>
              <a:gd name="T46" fmla="*/ 161 w 193"/>
              <a:gd name="T47" fmla="*/ 193 h 353"/>
              <a:gd name="T48" fmla="*/ 161 w 193"/>
              <a:gd name="T49" fmla="*/ 64 h 353"/>
              <a:gd name="T50" fmla="*/ 97 w 193"/>
              <a:gd name="T51" fmla="*/ 0 h 353"/>
              <a:gd name="T52" fmla="*/ 32 w 193"/>
              <a:gd name="T53" fmla="*/ 64 h 353"/>
              <a:gd name="T54" fmla="*/ 32 w 193"/>
              <a:gd name="T55" fmla="*/ 193 h 353"/>
              <a:gd name="T56" fmla="*/ 97 w 193"/>
              <a:gd name="T57" fmla="*/ 257 h 353"/>
              <a:gd name="T58" fmla="*/ 48 w 193"/>
              <a:gd name="T59" fmla="*/ 64 h 353"/>
              <a:gd name="T60" fmla="*/ 97 w 193"/>
              <a:gd name="T61" fmla="*/ 16 h 353"/>
              <a:gd name="T62" fmla="*/ 145 w 193"/>
              <a:gd name="T63" fmla="*/ 64 h 353"/>
              <a:gd name="T64" fmla="*/ 145 w 193"/>
              <a:gd name="T65" fmla="*/ 129 h 353"/>
              <a:gd name="T66" fmla="*/ 48 w 193"/>
              <a:gd name="T67" fmla="*/ 129 h 353"/>
              <a:gd name="T68" fmla="*/ 48 w 193"/>
              <a:gd name="T69" fmla="*/ 64 h 353"/>
              <a:gd name="T70" fmla="*/ 48 w 193"/>
              <a:gd name="T71" fmla="*/ 145 h 353"/>
              <a:gd name="T72" fmla="*/ 145 w 193"/>
              <a:gd name="T73" fmla="*/ 145 h 353"/>
              <a:gd name="T74" fmla="*/ 145 w 193"/>
              <a:gd name="T75" fmla="*/ 193 h 353"/>
              <a:gd name="T76" fmla="*/ 97 w 193"/>
              <a:gd name="T77" fmla="*/ 241 h 353"/>
              <a:gd name="T78" fmla="*/ 48 w 193"/>
              <a:gd name="T79" fmla="*/ 193 h 353"/>
              <a:gd name="T80" fmla="*/ 48 w 193"/>
              <a:gd name="T81" fmla="*/ 145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3" h="353">
                <a:moveTo>
                  <a:pt x="193" y="193"/>
                </a:moveTo>
                <a:cubicBezTo>
                  <a:pt x="193" y="169"/>
                  <a:pt x="193" y="169"/>
                  <a:pt x="193" y="169"/>
                </a:cubicBezTo>
                <a:cubicBezTo>
                  <a:pt x="193" y="164"/>
                  <a:pt x="189" y="161"/>
                  <a:pt x="185" y="161"/>
                </a:cubicBezTo>
                <a:cubicBezTo>
                  <a:pt x="180" y="161"/>
                  <a:pt x="177" y="164"/>
                  <a:pt x="177" y="169"/>
                </a:cubicBezTo>
                <a:cubicBezTo>
                  <a:pt x="177" y="193"/>
                  <a:pt x="177" y="193"/>
                  <a:pt x="177" y="193"/>
                </a:cubicBezTo>
                <a:cubicBezTo>
                  <a:pt x="177" y="237"/>
                  <a:pt x="141" y="273"/>
                  <a:pt x="97" y="273"/>
                </a:cubicBezTo>
                <a:cubicBezTo>
                  <a:pt x="52" y="273"/>
                  <a:pt x="16" y="237"/>
                  <a:pt x="16" y="193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16" y="164"/>
                  <a:pt x="13" y="161"/>
                  <a:pt x="8" y="161"/>
                </a:cubicBezTo>
                <a:cubicBezTo>
                  <a:pt x="4" y="161"/>
                  <a:pt x="0" y="164"/>
                  <a:pt x="0" y="169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243"/>
                  <a:pt x="39" y="285"/>
                  <a:pt x="88" y="289"/>
                </a:cubicBezTo>
                <a:cubicBezTo>
                  <a:pt x="88" y="337"/>
                  <a:pt x="88" y="337"/>
                  <a:pt x="88" y="337"/>
                </a:cubicBezTo>
                <a:cubicBezTo>
                  <a:pt x="32" y="337"/>
                  <a:pt x="32" y="337"/>
                  <a:pt x="32" y="337"/>
                </a:cubicBezTo>
                <a:cubicBezTo>
                  <a:pt x="28" y="337"/>
                  <a:pt x="24" y="341"/>
                  <a:pt x="24" y="345"/>
                </a:cubicBezTo>
                <a:cubicBezTo>
                  <a:pt x="24" y="350"/>
                  <a:pt x="28" y="353"/>
                  <a:pt x="32" y="353"/>
                </a:cubicBezTo>
                <a:cubicBezTo>
                  <a:pt x="161" y="353"/>
                  <a:pt x="161" y="353"/>
                  <a:pt x="161" y="353"/>
                </a:cubicBezTo>
                <a:cubicBezTo>
                  <a:pt x="165" y="353"/>
                  <a:pt x="169" y="350"/>
                  <a:pt x="169" y="345"/>
                </a:cubicBezTo>
                <a:cubicBezTo>
                  <a:pt x="169" y="341"/>
                  <a:pt x="165" y="337"/>
                  <a:pt x="161" y="337"/>
                </a:cubicBezTo>
                <a:cubicBezTo>
                  <a:pt x="105" y="337"/>
                  <a:pt x="105" y="337"/>
                  <a:pt x="105" y="337"/>
                </a:cubicBezTo>
                <a:cubicBezTo>
                  <a:pt x="105" y="289"/>
                  <a:pt x="105" y="289"/>
                  <a:pt x="105" y="289"/>
                </a:cubicBezTo>
                <a:cubicBezTo>
                  <a:pt x="154" y="285"/>
                  <a:pt x="193" y="243"/>
                  <a:pt x="193" y="193"/>
                </a:cubicBezTo>
                <a:moveTo>
                  <a:pt x="97" y="257"/>
                </a:moveTo>
                <a:cubicBezTo>
                  <a:pt x="132" y="257"/>
                  <a:pt x="161" y="228"/>
                  <a:pt x="161" y="193"/>
                </a:cubicBezTo>
                <a:cubicBezTo>
                  <a:pt x="161" y="64"/>
                  <a:pt x="161" y="64"/>
                  <a:pt x="161" y="64"/>
                </a:cubicBezTo>
                <a:cubicBezTo>
                  <a:pt x="161" y="29"/>
                  <a:pt x="132" y="0"/>
                  <a:pt x="97" y="0"/>
                </a:cubicBezTo>
                <a:cubicBezTo>
                  <a:pt x="61" y="0"/>
                  <a:pt x="32" y="29"/>
                  <a:pt x="32" y="64"/>
                </a:cubicBezTo>
                <a:cubicBezTo>
                  <a:pt x="32" y="193"/>
                  <a:pt x="32" y="193"/>
                  <a:pt x="32" y="193"/>
                </a:cubicBezTo>
                <a:cubicBezTo>
                  <a:pt x="32" y="228"/>
                  <a:pt x="61" y="257"/>
                  <a:pt x="97" y="257"/>
                </a:cubicBezTo>
                <a:moveTo>
                  <a:pt x="48" y="64"/>
                </a:moveTo>
                <a:cubicBezTo>
                  <a:pt x="48" y="38"/>
                  <a:pt x="70" y="16"/>
                  <a:pt x="97" y="16"/>
                </a:cubicBezTo>
                <a:cubicBezTo>
                  <a:pt x="123" y="16"/>
                  <a:pt x="145" y="38"/>
                  <a:pt x="145" y="64"/>
                </a:cubicBezTo>
                <a:cubicBezTo>
                  <a:pt x="145" y="129"/>
                  <a:pt x="145" y="129"/>
                  <a:pt x="145" y="129"/>
                </a:cubicBezTo>
                <a:cubicBezTo>
                  <a:pt x="48" y="129"/>
                  <a:pt x="48" y="129"/>
                  <a:pt x="48" y="129"/>
                </a:cubicBezTo>
                <a:lnTo>
                  <a:pt x="48" y="64"/>
                </a:lnTo>
                <a:close/>
                <a:moveTo>
                  <a:pt x="48" y="145"/>
                </a:moveTo>
                <a:cubicBezTo>
                  <a:pt x="145" y="145"/>
                  <a:pt x="145" y="145"/>
                  <a:pt x="145" y="145"/>
                </a:cubicBezTo>
                <a:cubicBezTo>
                  <a:pt x="145" y="193"/>
                  <a:pt x="145" y="193"/>
                  <a:pt x="145" y="193"/>
                </a:cubicBezTo>
                <a:cubicBezTo>
                  <a:pt x="145" y="219"/>
                  <a:pt x="123" y="241"/>
                  <a:pt x="97" y="241"/>
                </a:cubicBezTo>
                <a:cubicBezTo>
                  <a:pt x="70" y="241"/>
                  <a:pt x="48" y="219"/>
                  <a:pt x="48" y="193"/>
                </a:cubicBezTo>
                <a:lnTo>
                  <a:pt x="48" y="14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F08A435-4090-009A-C01A-651DD422FDD1}"/>
              </a:ext>
            </a:extLst>
          </p:cNvPr>
          <p:cNvSpPr txBox="1"/>
          <p:nvPr/>
        </p:nvSpPr>
        <p:spPr>
          <a:xfrm>
            <a:off x="7156058" y="3968496"/>
            <a:ext cx="49155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ТОПТЫҚ ЖҰМЫСТЫ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ТАНЫСТЫРУ/ ПРЕЗЕНТАЦИЯ ГРУППОВОЙ РАБОТЫ </a:t>
            </a:r>
            <a:endParaRPr lang="kk-KZ" sz="18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kk-K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минут</a:t>
            </a:r>
            <a:endParaRPr lang="kk-KZ" sz="18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4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0A1517-03BD-7AD1-7449-6059E70FD279}"/>
              </a:ext>
            </a:extLst>
          </p:cNvPr>
          <p:cNvSpPr txBox="1"/>
          <p:nvPr/>
        </p:nvSpPr>
        <p:spPr>
          <a:xfrm>
            <a:off x="278964" y="83530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4-СЕССИЯ </a:t>
            </a:r>
          </a:p>
        </p:txBody>
      </p:sp>
      <p:sp>
        <p:nvSpPr>
          <p:cNvPr id="3" name="Freeform 110">
            <a:extLst>
              <a:ext uri="{FF2B5EF4-FFF2-40B4-BE49-F238E27FC236}">
                <a16:creationId xmlns="" xmlns:a16="http://schemas.microsoft.com/office/drawing/2014/main" id="{EFA77BB8-B511-9480-EF61-CDED930E2B45}"/>
              </a:ext>
            </a:extLst>
          </p:cNvPr>
          <p:cNvSpPr>
            <a:spLocks noEditPoints="1"/>
          </p:cNvSpPr>
          <p:nvPr/>
        </p:nvSpPr>
        <p:spPr bwMode="auto">
          <a:xfrm>
            <a:off x="264502" y="2510412"/>
            <a:ext cx="891906" cy="619402"/>
          </a:xfrm>
          <a:custGeom>
            <a:avLst/>
            <a:gdLst>
              <a:gd name="T0" fmla="*/ 68 w 353"/>
              <a:gd name="T1" fmla="*/ 173 h 289"/>
              <a:gd name="T2" fmla="*/ 55 w 353"/>
              <a:gd name="T3" fmla="*/ 131 h 289"/>
              <a:gd name="T4" fmla="*/ 55 w 353"/>
              <a:gd name="T5" fmla="*/ 117 h 289"/>
              <a:gd name="T6" fmla="*/ 49 w 353"/>
              <a:gd name="T7" fmla="*/ 75 h 289"/>
              <a:gd name="T8" fmla="*/ 69 w 353"/>
              <a:gd name="T9" fmla="*/ 52 h 289"/>
              <a:gd name="T10" fmla="*/ 98 w 353"/>
              <a:gd name="T11" fmla="*/ 50 h 289"/>
              <a:gd name="T12" fmla="*/ 103 w 353"/>
              <a:gd name="T13" fmla="*/ 35 h 289"/>
              <a:gd name="T14" fmla="*/ 61 w 353"/>
              <a:gd name="T15" fmla="*/ 39 h 289"/>
              <a:gd name="T16" fmla="*/ 40 w 353"/>
              <a:gd name="T17" fmla="*/ 113 h 289"/>
              <a:gd name="T18" fmla="*/ 52 w 353"/>
              <a:gd name="T19" fmla="*/ 173 h 289"/>
              <a:gd name="T20" fmla="*/ 0 w 353"/>
              <a:gd name="T21" fmla="*/ 249 h 289"/>
              <a:gd name="T22" fmla="*/ 43 w 353"/>
              <a:gd name="T23" fmla="*/ 257 h 289"/>
              <a:gd name="T24" fmla="*/ 16 w 353"/>
              <a:gd name="T25" fmla="*/ 241 h 289"/>
              <a:gd name="T26" fmla="*/ 319 w 353"/>
              <a:gd name="T27" fmla="*/ 201 h 289"/>
              <a:gd name="T28" fmla="*/ 311 w 353"/>
              <a:gd name="T29" fmla="*/ 140 h 289"/>
              <a:gd name="T30" fmla="*/ 318 w 353"/>
              <a:gd name="T31" fmla="*/ 69 h 289"/>
              <a:gd name="T32" fmla="*/ 265 w 353"/>
              <a:gd name="T33" fmla="*/ 32 h 289"/>
              <a:gd name="T34" fmla="*/ 253 w 353"/>
              <a:gd name="T35" fmla="*/ 51 h 289"/>
              <a:gd name="T36" fmla="*/ 265 w 353"/>
              <a:gd name="T37" fmla="*/ 48 h 289"/>
              <a:gd name="T38" fmla="*/ 285 w 353"/>
              <a:gd name="T39" fmla="*/ 53 h 289"/>
              <a:gd name="T40" fmla="*/ 298 w 353"/>
              <a:gd name="T41" fmla="*/ 106 h 289"/>
              <a:gd name="T42" fmla="*/ 298 w 353"/>
              <a:gd name="T43" fmla="*/ 131 h 289"/>
              <a:gd name="T44" fmla="*/ 297 w 353"/>
              <a:gd name="T45" fmla="*/ 132 h 289"/>
              <a:gd name="T46" fmla="*/ 314 w 353"/>
              <a:gd name="T47" fmla="*/ 216 h 289"/>
              <a:gd name="T48" fmla="*/ 301 w 353"/>
              <a:gd name="T49" fmla="*/ 241 h 289"/>
              <a:gd name="T50" fmla="*/ 345 w 353"/>
              <a:gd name="T51" fmla="*/ 257 h 289"/>
              <a:gd name="T52" fmla="*/ 319 w 353"/>
              <a:gd name="T53" fmla="*/ 201 h 289"/>
              <a:gd name="T54" fmla="*/ 211 w 353"/>
              <a:gd name="T55" fmla="*/ 181 h 289"/>
              <a:gd name="T56" fmla="*/ 231 w 353"/>
              <a:gd name="T57" fmla="*/ 105 h 289"/>
              <a:gd name="T58" fmla="*/ 209 w 353"/>
              <a:gd name="T59" fmla="*/ 5 h 289"/>
              <a:gd name="T60" fmla="*/ 152 w 353"/>
              <a:gd name="T61" fmla="*/ 9 h 289"/>
              <a:gd name="T62" fmla="*/ 122 w 353"/>
              <a:gd name="T63" fmla="*/ 104 h 289"/>
              <a:gd name="T64" fmla="*/ 141 w 353"/>
              <a:gd name="T65" fmla="*/ 181 h 289"/>
              <a:gd name="T66" fmla="*/ 56 w 353"/>
              <a:gd name="T67" fmla="*/ 281 h 289"/>
              <a:gd name="T68" fmla="*/ 289 w 353"/>
              <a:gd name="T69" fmla="*/ 289 h 289"/>
              <a:gd name="T70" fmla="*/ 240 w 353"/>
              <a:gd name="T71" fmla="*/ 218 h 289"/>
              <a:gd name="T72" fmla="*/ 116 w 353"/>
              <a:gd name="T73" fmla="*/ 234 h 289"/>
              <a:gd name="T74" fmla="*/ 157 w 353"/>
              <a:gd name="T75" fmla="*/ 181 h 289"/>
              <a:gd name="T76" fmla="*/ 137 w 353"/>
              <a:gd name="T77" fmla="*/ 129 h 289"/>
              <a:gd name="T78" fmla="*/ 137 w 353"/>
              <a:gd name="T79" fmla="*/ 97 h 289"/>
              <a:gd name="T80" fmla="*/ 159 w 353"/>
              <a:gd name="T81" fmla="*/ 23 h 289"/>
              <a:gd name="T82" fmla="*/ 186 w 353"/>
              <a:gd name="T83" fmla="*/ 16 h 289"/>
              <a:gd name="T84" fmla="*/ 217 w 353"/>
              <a:gd name="T85" fmla="*/ 44 h 289"/>
              <a:gd name="T86" fmla="*/ 215 w 353"/>
              <a:gd name="T87" fmla="*/ 108 h 289"/>
              <a:gd name="T88" fmla="*/ 213 w 353"/>
              <a:gd name="T89" fmla="*/ 132 h 289"/>
              <a:gd name="T90" fmla="*/ 235 w 353"/>
              <a:gd name="T91" fmla="*/ 234 h 289"/>
              <a:gd name="T92" fmla="*/ 280 w 353"/>
              <a:gd name="T93" fmla="*/ 27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3" h="289">
                <a:moveTo>
                  <a:pt x="38" y="216"/>
                </a:moveTo>
                <a:cubicBezTo>
                  <a:pt x="49" y="213"/>
                  <a:pt x="68" y="201"/>
                  <a:pt x="68" y="173"/>
                </a:cubicBezTo>
                <a:cubicBezTo>
                  <a:pt x="68" y="148"/>
                  <a:pt x="60" y="138"/>
                  <a:pt x="55" y="132"/>
                </a:cubicBezTo>
                <a:cubicBezTo>
                  <a:pt x="55" y="131"/>
                  <a:pt x="55" y="131"/>
                  <a:pt x="55" y="131"/>
                </a:cubicBezTo>
                <a:cubicBezTo>
                  <a:pt x="55" y="131"/>
                  <a:pt x="55" y="131"/>
                  <a:pt x="55" y="131"/>
                </a:cubicBezTo>
                <a:cubicBezTo>
                  <a:pt x="54" y="130"/>
                  <a:pt x="53" y="126"/>
                  <a:pt x="55" y="117"/>
                </a:cubicBezTo>
                <a:cubicBezTo>
                  <a:pt x="56" y="113"/>
                  <a:pt x="56" y="109"/>
                  <a:pt x="54" y="106"/>
                </a:cubicBezTo>
                <a:cubicBezTo>
                  <a:pt x="51" y="99"/>
                  <a:pt x="45" y="85"/>
                  <a:pt x="49" y="75"/>
                </a:cubicBezTo>
                <a:cubicBezTo>
                  <a:pt x="56" y="58"/>
                  <a:pt x="59" y="57"/>
                  <a:pt x="67" y="53"/>
                </a:cubicBezTo>
                <a:cubicBezTo>
                  <a:pt x="68" y="53"/>
                  <a:pt x="69" y="53"/>
                  <a:pt x="69" y="52"/>
                </a:cubicBezTo>
                <a:cubicBezTo>
                  <a:pt x="71" y="51"/>
                  <a:pt x="79" y="48"/>
                  <a:pt x="88" y="48"/>
                </a:cubicBezTo>
                <a:cubicBezTo>
                  <a:pt x="92" y="48"/>
                  <a:pt x="95" y="49"/>
                  <a:pt x="98" y="50"/>
                </a:cubicBezTo>
                <a:cubicBezTo>
                  <a:pt x="98" y="47"/>
                  <a:pt x="99" y="45"/>
                  <a:pt x="100" y="42"/>
                </a:cubicBezTo>
                <a:cubicBezTo>
                  <a:pt x="101" y="39"/>
                  <a:pt x="102" y="37"/>
                  <a:pt x="103" y="35"/>
                </a:cubicBezTo>
                <a:cubicBezTo>
                  <a:pt x="98" y="33"/>
                  <a:pt x="93" y="32"/>
                  <a:pt x="88" y="32"/>
                </a:cubicBezTo>
                <a:cubicBezTo>
                  <a:pt x="76" y="32"/>
                  <a:pt x="65" y="36"/>
                  <a:pt x="61" y="39"/>
                </a:cubicBezTo>
                <a:cubicBezTo>
                  <a:pt x="48" y="44"/>
                  <a:pt x="42" y="50"/>
                  <a:pt x="34" y="69"/>
                </a:cubicBezTo>
                <a:cubicBezTo>
                  <a:pt x="27" y="86"/>
                  <a:pt x="36" y="104"/>
                  <a:pt x="40" y="113"/>
                </a:cubicBezTo>
                <a:cubicBezTo>
                  <a:pt x="35" y="133"/>
                  <a:pt x="42" y="140"/>
                  <a:pt x="42" y="140"/>
                </a:cubicBezTo>
                <a:cubicBezTo>
                  <a:pt x="45" y="145"/>
                  <a:pt x="52" y="153"/>
                  <a:pt x="52" y="173"/>
                </a:cubicBezTo>
                <a:cubicBezTo>
                  <a:pt x="52" y="197"/>
                  <a:pt x="34" y="201"/>
                  <a:pt x="34" y="201"/>
                </a:cubicBezTo>
                <a:cubicBezTo>
                  <a:pt x="19" y="206"/>
                  <a:pt x="0" y="217"/>
                  <a:pt x="0" y="249"/>
                </a:cubicBezTo>
                <a:cubicBezTo>
                  <a:pt x="0" y="249"/>
                  <a:pt x="0" y="257"/>
                  <a:pt x="8" y="257"/>
                </a:cubicBezTo>
                <a:cubicBezTo>
                  <a:pt x="43" y="257"/>
                  <a:pt x="43" y="257"/>
                  <a:pt x="43" y="257"/>
                </a:cubicBezTo>
                <a:cubicBezTo>
                  <a:pt x="45" y="251"/>
                  <a:pt x="48" y="245"/>
                  <a:pt x="51" y="241"/>
                </a:cubicBezTo>
                <a:cubicBezTo>
                  <a:pt x="16" y="241"/>
                  <a:pt x="16" y="241"/>
                  <a:pt x="16" y="241"/>
                </a:cubicBezTo>
                <a:cubicBezTo>
                  <a:pt x="19" y="225"/>
                  <a:pt x="28" y="220"/>
                  <a:pt x="38" y="216"/>
                </a:cubicBezTo>
                <a:moveTo>
                  <a:pt x="319" y="201"/>
                </a:moveTo>
                <a:cubicBezTo>
                  <a:pt x="319" y="201"/>
                  <a:pt x="301" y="197"/>
                  <a:pt x="301" y="173"/>
                </a:cubicBezTo>
                <a:cubicBezTo>
                  <a:pt x="301" y="153"/>
                  <a:pt x="307" y="145"/>
                  <a:pt x="311" y="140"/>
                </a:cubicBezTo>
                <a:cubicBezTo>
                  <a:pt x="311" y="140"/>
                  <a:pt x="318" y="133"/>
                  <a:pt x="312" y="113"/>
                </a:cubicBezTo>
                <a:cubicBezTo>
                  <a:pt x="317" y="104"/>
                  <a:pt x="325" y="86"/>
                  <a:pt x="318" y="69"/>
                </a:cubicBezTo>
                <a:cubicBezTo>
                  <a:pt x="310" y="50"/>
                  <a:pt x="304" y="44"/>
                  <a:pt x="292" y="39"/>
                </a:cubicBezTo>
                <a:cubicBezTo>
                  <a:pt x="287" y="36"/>
                  <a:pt x="276" y="32"/>
                  <a:pt x="265" y="32"/>
                </a:cubicBezTo>
                <a:cubicBezTo>
                  <a:pt x="259" y="32"/>
                  <a:pt x="254" y="33"/>
                  <a:pt x="248" y="35"/>
                </a:cubicBezTo>
                <a:cubicBezTo>
                  <a:pt x="250" y="40"/>
                  <a:pt x="252" y="46"/>
                  <a:pt x="253" y="51"/>
                </a:cubicBezTo>
                <a:cubicBezTo>
                  <a:pt x="254" y="51"/>
                  <a:pt x="254" y="50"/>
                  <a:pt x="254" y="50"/>
                </a:cubicBezTo>
                <a:cubicBezTo>
                  <a:pt x="257" y="49"/>
                  <a:pt x="260" y="48"/>
                  <a:pt x="265" y="48"/>
                </a:cubicBezTo>
                <a:cubicBezTo>
                  <a:pt x="273" y="48"/>
                  <a:pt x="281" y="51"/>
                  <a:pt x="283" y="52"/>
                </a:cubicBezTo>
                <a:cubicBezTo>
                  <a:pt x="284" y="53"/>
                  <a:pt x="284" y="53"/>
                  <a:pt x="285" y="53"/>
                </a:cubicBezTo>
                <a:cubicBezTo>
                  <a:pt x="293" y="57"/>
                  <a:pt x="296" y="58"/>
                  <a:pt x="303" y="75"/>
                </a:cubicBezTo>
                <a:cubicBezTo>
                  <a:pt x="307" y="85"/>
                  <a:pt x="301" y="99"/>
                  <a:pt x="298" y="106"/>
                </a:cubicBezTo>
                <a:cubicBezTo>
                  <a:pt x="297" y="109"/>
                  <a:pt x="296" y="113"/>
                  <a:pt x="297" y="117"/>
                </a:cubicBezTo>
                <a:cubicBezTo>
                  <a:pt x="299" y="126"/>
                  <a:pt x="298" y="130"/>
                  <a:pt x="298" y="131"/>
                </a:cubicBezTo>
                <a:cubicBezTo>
                  <a:pt x="298" y="131"/>
                  <a:pt x="298" y="131"/>
                  <a:pt x="298" y="131"/>
                </a:cubicBezTo>
                <a:cubicBezTo>
                  <a:pt x="297" y="132"/>
                  <a:pt x="297" y="132"/>
                  <a:pt x="297" y="132"/>
                </a:cubicBezTo>
                <a:cubicBezTo>
                  <a:pt x="293" y="138"/>
                  <a:pt x="285" y="148"/>
                  <a:pt x="285" y="173"/>
                </a:cubicBezTo>
                <a:cubicBezTo>
                  <a:pt x="285" y="201"/>
                  <a:pt x="303" y="213"/>
                  <a:pt x="314" y="216"/>
                </a:cubicBezTo>
                <a:cubicBezTo>
                  <a:pt x="324" y="220"/>
                  <a:pt x="334" y="225"/>
                  <a:pt x="336" y="241"/>
                </a:cubicBezTo>
                <a:cubicBezTo>
                  <a:pt x="301" y="241"/>
                  <a:pt x="301" y="241"/>
                  <a:pt x="301" y="241"/>
                </a:cubicBezTo>
                <a:cubicBezTo>
                  <a:pt x="304" y="245"/>
                  <a:pt x="307" y="251"/>
                  <a:pt x="309" y="257"/>
                </a:cubicBezTo>
                <a:cubicBezTo>
                  <a:pt x="345" y="257"/>
                  <a:pt x="345" y="257"/>
                  <a:pt x="345" y="257"/>
                </a:cubicBezTo>
                <a:cubicBezTo>
                  <a:pt x="353" y="257"/>
                  <a:pt x="353" y="249"/>
                  <a:pt x="353" y="249"/>
                </a:cubicBezTo>
                <a:cubicBezTo>
                  <a:pt x="353" y="217"/>
                  <a:pt x="333" y="206"/>
                  <a:pt x="319" y="201"/>
                </a:cubicBezTo>
                <a:moveTo>
                  <a:pt x="240" y="218"/>
                </a:moveTo>
                <a:cubicBezTo>
                  <a:pt x="240" y="218"/>
                  <a:pt x="211" y="211"/>
                  <a:pt x="211" y="181"/>
                </a:cubicBezTo>
                <a:cubicBezTo>
                  <a:pt x="211" y="155"/>
                  <a:pt x="223" y="146"/>
                  <a:pt x="228" y="139"/>
                </a:cubicBezTo>
                <a:cubicBezTo>
                  <a:pt x="228" y="139"/>
                  <a:pt x="237" y="131"/>
                  <a:pt x="231" y="105"/>
                </a:cubicBezTo>
                <a:cubicBezTo>
                  <a:pt x="241" y="90"/>
                  <a:pt x="245" y="66"/>
                  <a:pt x="232" y="37"/>
                </a:cubicBezTo>
                <a:cubicBezTo>
                  <a:pt x="225" y="20"/>
                  <a:pt x="219" y="11"/>
                  <a:pt x="209" y="5"/>
                </a:cubicBezTo>
                <a:cubicBezTo>
                  <a:pt x="202" y="1"/>
                  <a:pt x="194" y="0"/>
                  <a:pt x="186" y="0"/>
                </a:cubicBezTo>
                <a:cubicBezTo>
                  <a:pt x="172" y="0"/>
                  <a:pt x="158" y="5"/>
                  <a:pt x="152" y="9"/>
                </a:cubicBezTo>
                <a:cubicBezTo>
                  <a:pt x="136" y="16"/>
                  <a:pt x="125" y="22"/>
                  <a:pt x="115" y="48"/>
                </a:cubicBezTo>
                <a:cubicBezTo>
                  <a:pt x="107" y="69"/>
                  <a:pt x="117" y="92"/>
                  <a:pt x="122" y="104"/>
                </a:cubicBezTo>
                <a:cubicBezTo>
                  <a:pt x="116" y="130"/>
                  <a:pt x="125" y="139"/>
                  <a:pt x="125" y="139"/>
                </a:cubicBezTo>
                <a:cubicBezTo>
                  <a:pt x="129" y="146"/>
                  <a:pt x="141" y="155"/>
                  <a:pt x="141" y="181"/>
                </a:cubicBezTo>
                <a:cubicBezTo>
                  <a:pt x="141" y="211"/>
                  <a:pt x="112" y="218"/>
                  <a:pt x="112" y="218"/>
                </a:cubicBezTo>
                <a:cubicBezTo>
                  <a:pt x="94" y="225"/>
                  <a:pt x="56" y="238"/>
                  <a:pt x="56" y="281"/>
                </a:cubicBezTo>
                <a:cubicBezTo>
                  <a:pt x="56" y="281"/>
                  <a:pt x="56" y="289"/>
                  <a:pt x="64" y="289"/>
                </a:cubicBezTo>
                <a:cubicBezTo>
                  <a:pt x="289" y="289"/>
                  <a:pt x="289" y="289"/>
                  <a:pt x="289" y="289"/>
                </a:cubicBezTo>
                <a:cubicBezTo>
                  <a:pt x="297" y="289"/>
                  <a:pt x="297" y="281"/>
                  <a:pt x="297" y="281"/>
                </a:cubicBezTo>
                <a:cubicBezTo>
                  <a:pt x="297" y="238"/>
                  <a:pt x="258" y="225"/>
                  <a:pt x="240" y="218"/>
                </a:cubicBezTo>
                <a:moveTo>
                  <a:pt x="72" y="273"/>
                </a:moveTo>
                <a:cubicBezTo>
                  <a:pt x="76" y="250"/>
                  <a:pt x="96" y="241"/>
                  <a:pt x="116" y="234"/>
                </a:cubicBezTo>
                <a:cubicBezTo>
                  <a:pt x="117" y="234"/>
                  <a:pt x="117" y="234"/>
                  <a:pt x="117" y="234"/>
                </a:cubicBezTo>
                <a:cubicBezTo>
                  <a:pt x="131" y="230"/>
                  <a:pt x="157" y="214"/>
                  <a:pt x="157" y="181"/>
                </a:cubicBezTo>
                <a:cubicBezTo>
                  <a:pt x="157" y="153"/>
                  <a:pt x="146" y="140"/>
                  <a:pt x="140" y="132"/>
                </a:cubicBezTo>
                <a:cubicBezTo>
                  <a:pt x="138" y="131"/>
                  <a:pt x="137" y="129"/>
                  <a:pt x="137" y="129"/>
                </a:cubicBezTo>
                <a:cubicBezTo>
                  <a:pt x="137" y="128"/>
                  <a:pt x="134" y="122"/>
                  <a:pt x="138" y="107"/>
                </a:cubicBezTo>
                <a:cubicBezTo>
                  <a:pt x="139" y="100"/>
                  <a:pt x="137" y="97"/>
                  <a:pt x="137" y="97"/>
                </a:cubicBezTo>
                <a:cubicBezTo>
                  <a:pt x="132" y="87"/>
                  <a:pt x="124" y="69"/>
                  <a:pt x="130" y="54"/>
                </a:cubicBezTo>
                <a:cubicBezTo>
                  <a:pt x="138" y="33"/>
                  <a:pt x="146" y="29"/>
                  <a:pt x="159" y="23"/>
                </a:cubicBezTo>
                <a:cubicBezTo>
                  <a:pt x="160" y="23"/>
                  <a:pt x="160" y="22"/>
                  <a:pt x="161" y="22"/>
                </a:cubicBezTo>
                <a:cubicBezTo>
                  <a:pt x="164" y="20"/>
                  <a:pt x="174" y="16"/>
                  <a:pt x="186" y="16"/>
                </a:cubicBezTo>
                <a:cubicBezTo>
                  <a:pt x="192" y="16"/>
                  <a:pt x="197" y="17"/>
                  <a:pt x="201" y="19"/>
                </a:cubicBezTo>
                <a:cubicBezTo>
                  <a:pt x="206" y="22"/>
                  <a:pt x="210" y="27"/>
                  <a:pt x="217" y="44"/>
                </a:cubicBezTo>
                <a:cubicBezTo>
                  <a:pt x="230" y="73"/>
                  <a:pt x="222" y="89"/>
                  <a:pt x="218" y="95"/>
                </a:cubicBezTo>
                <a:cubicBezTo>
                  <a:pt x="215" y="99"/>
                  <a:pt x="214" y="104"/>
                  <a:pt x="215" y="108"/>
                </a:cubicBezTo>
                <a:cubicBezTo>
                  <a:pt x="218" y="122"/>
                  <a:pt x="216" y="127"/>
                  <a:pt x="216" y="129"/>
                </a:cubicBezTo>
                <a:cubicBezTo>
                  <a:pt x="216" y="129"/>
                  <a:pt x="214" y="131"/>
                  <a:pt x="213" y="132"/>
                </a:cubicBezTo>
                <a:cubicBezTo>
                  <a:pt x="207" y="140"/>
                  <a:pt x="195" y="153"/>
                  <a:pt x="195" y="181"/>
                </a:cubicBezTo>
                <a:cubicBezTo>
                  <a:pt x="195" y="214"/>
                  <a:pt x="221" y="230"/>
                  <a:pt x="235" y="234"/>
                </a:cubicBezTo>
                <a:cubicBezTo>
                  <a:pt x="236" y="234"/>
                  <a:pt x="236" y="234"/>
                  <a:pt x="236" y="234"/>
                </a:cubicBezTo>
                <a:cubicBezTo>
                  <a:pt x="256" y="241"/>
                  <a:pt x="276" y="250"/>
                  <a:pt x="280" y="273"/>
                </a:cubicBezTo>
                <a:lnTo>
                  <a:pt x="72" y="27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E99460F-F475-BE85-430C-A4907D091CA8}"/>
              </a:ext>
            </a:extLst>
          </p:cNvPr>
          <p:cNvSpPr txBox="1"/>
          <p:nvPr/>
        </p:nvSpPr>
        <p:spPr>
          <a:xfrm>
            <a:off x="1317356" y="749720"/>
            <a:ext cx="338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41">
            <a:extLst>
              <a:ext uri="{FF2B5EF4-FFF2-40B4-BE49-F238E27FC236}">
                <a16:creationId xmlns="" xmlns:a16="http://schemas.microsoft.com/office/drawing/2014/main" id="{D8F3386E-F480-3E6C-5D5A-A7FB3C3FDAC2}"/>
              </a:ext>
            </a:extLst>
          </p:cNvPr>
          <p:cNvGrpSpPr/>
          <p:nvPr/>
        </p:nvGrpSpPr>
        <p:grpSpPr>
          <a:xfrm>
            <a:off x="341443" y="670977"/>
            <a:ext cx="891906" cy="584775"/>
            <a:chOff x="7961313" y="3719513"/>
            <a:chExt cx="417513" cy="420687"/>
          </a:xfrm>
          <a:solidFill>
            <a:schemeClr val="bg1">
              <a:lumMod val="50000"/>
            </a:schemeClr>
          </a:solidFill>
        </p:grpSpPr>
        <p:sp>
          <p:nvSpPr>
            <p:cNvPr id="6" name="Freeform 214">
              <a:extLst>
                <a:ext uri="{FF2B5EF4-FFF2-40B4-BE49-F238E27FC236}">
                  <a16:creationId xmlns="" xmlns:a16="http://schemas.microsoft.com/office/drawing/2014/main" id="{06C62EDF-E3A5-89AD-B6BB-5069F3337D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1313" y="3719513"/>
              <a:ext cx="417513" cy="242888"/>
            </a:xfrm>
            <a:custGeom>
              <a:avLst/>
              <a:gdLst>
                <a:gd name="T0" fmla="*/ 19 w 420"/>
                <a:gd name="T1" fmla="*/ 150 h 245"/>
                <a:gd name="T2" fmla="*/ 171 w 420"/>
                <a:gd name="T3" fmla="*/ 236 h 245"/>
                <a:gd name="T4" fmla="*/ 210 w 420"/>
                <a:gd name="T5" fmla="*/ 245 h 245"/>
                <a:gd name="T6" fmla="*/ 249 w 420"/>
                <a:gd name="T7" fmla="*/ 236 h 245"/>
                <a:gd name="T8" fmla="*/ 401 w 420"/>
                <a:gd name="T9" fmla="*/ 150 h 245"/>
                <a:gd name="T10" fmla="*/ 420 w 420"/>
                <a:gd name="T11" fmla="*/ 123 h 245"/>
                <a:gd name="T12" fmla="*/ 401 w 420"/>
                <a:gd name="T13" fmla="*/ 95 h 245"/>
                <a:gd name="T14" fmla="*/ 249 w 420"/>
                <a:gd name="T15" fmla="*/ 9 h 245"/>
                <a:gd name="T16" fmla="*/ 210 w 420"/>
                <a:gd name="T17" fmla="*/ 0 h 245"/>
                <a:gd name="T18" fmla="*/ 171 w 420"/>
                <a:gd name="T19" fmla="*/ 9 h 245"/>
                <a:gd name="T20" fmla="*/ 19 w 420"/>
                <a:gd name="T21" fmla="*/ 95 h 245"/>
                <a:gd name="T22" fmla="*/ 0 w 420"/>
                <a:gd name="T23" fmla="*/ 123 h 245"/>
                <a:gd name="T24" fmla="*/ 19 w 420"/>
                <a:gd name="T25" fmla="*/ 150 h 245"/>
                <a:gd name="T26" fmla="*/ 29 w 420"/>
                <a:gd name="T27" fmla="*/ 111 h 245"/>
                <a:gd name="T28" fmla="*/ 180 w 420"/>
                <a:gd name="T29" fmla="*/ 26 h 245"/>
                <a:gd name="T30" fmla="*/ 210 w 420"/>
                <a:gd name="T31" fmla="*/ 19 h 245"/>
                <a:gd name="T32" fmla="*/ 240 w 420"/>
                <a:gd name="T33" fmla="*/ 26 h 245"/>
                <a:gd name="T34" fmla="*/ 391 w 420"/>
                <a:gd name="T35" fmla="*/ 111 h 245"/>
                <a:gd name="T36" fmla="*/ 401 w 420"/>
                <a:gd name="T37" fmla="*/ 123 h 245"/>
                <a:gd name="T38" fmla="*/ 391 w 420"/>
                <a:gd name="T39" fmla="*/ 134 h 245"/>
                <a:gd name="T40" fmla="*/ 240 w 420"/>
                <a:gd name="T41" fmla="*/ 220 h 245"/>
                <a:gd name="T42" fmla="*/ 210 w 420"/>
                <a:gd name="T43" fmla="*/ 226 h 245"/>
                <a:gd name="T44" fmla="*/ 180 w 420"/>
                <a:gd name="T45" fmla="*/ 220 h 245"/>
                <a:gd name="T46" fmla="*/ 29 w 420"/>
                <a:gd name="T47" fmla="*/ 134 h 245"/>
                <a:gd name="T48" fmla="*/ 19 w 420"/>
                <a:gd name="T49" fmla="*/ 123 h 245"/>
                <a:gd name="T50" fmla="*/ 29 w 420"/>
                <a:gd name="T51" fmla="*/ 11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0" h="245">
                  <a:moveTo>
                    <a:pt x="19" y="150"/>
                  </a:moveTo>
                  <a:cubicBezTo>
                    <a:pt x="171" y="236"/>
                    <a:pt x="171" y="236"/>
                    <a:pt x="171" y="236"/>
                  </a:cubicBezTo>
                  <a:cubicBezTo>
                    <a:pt x="181" y="242"/>
                    <a:pt x="195" y="245"/>
                    <a:pt x="210" y="245"/>
                  </a:cubicBezTo>
                  <a:cubicBezTo>
                    <a:pt x="225" y="245"/>
                    <a:pt x="239" y="242"/>
                    <a:pt x="249" y="236"/>
                  </a:cubicBezTo>
                  <a:cubicBezTo>
                    <a:pt x="401" y="150"/>
                    <a:pt x="401" y="150"/>
                    <a:pt x="401" y="150"/>
                  </a:cubicBezTo>
                  <a:cubicBezTo>
                    <a:pt x="413" y="144"/>
                    <a:pt x="420" y="133"/>
                    <a:pt x="420" y="123"/>
                  </a:cubicBezTo>
                  <a:cubicBezTo>
                    <a:pt x="420" y="112"/>
                    <a:pt x="413" y="102"/>
                    <a:pt x="401" y="95"/>
                  </a:cubicBezTo>
                  <a:cubicBezTo>
                    <a:pt x="249" y="9"/>
                    <a:pt x="249" y="9"/>
                    <a:pt x="249" y="9"/>
                  </a:cubicBezTo>
                  <a:cubicBezTo>
                    <a:pt x="239" y="3"/>
                    <a:pt x="225" y="0"/>
                    <a:pt x="210" y="0"/>
                  </a:cubicBezTo>
                  <a:cubicBezTo>
                    <a:pt x="195" y="0"/>
                    <a:pt x="181" y="3"/>
                    <a:pt x="171" y="9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7" y="102"/>
                    <a:pt x="0" y="112"/>
                    <a:pt x="0" y="123"/>
                  </a:cubicBezTo>
                  <a:cubicBezTo>
                    <a:pt x="0" y="133"/>
                    <a:pt x="7" y="144"/>
                    <a:pt x="19" y="150"/>
                  </a:cubicBezTo>
                  <a:close/>
                  <a:moveTo>
                    <a:pt x="29" y="111"/>
                  </a:moveTo>
                  <a:cubicBezTo>
                    <a:pt x="180" y="26"/>
                    <a:pt x="180" y="26"/>
                    <a:pt x="180" y="26"/>
                  </a:cubicBezTo>
                  <a:cubicBezTo>
                    <a:pt x="188" y="21"/>
                    <a:pt x="199" y="19"/>
                    <a:pt x="210" y="19"/>
                  </a:cubicBezTo>
                  <a:cubicBezTo>
                    <a:pt x="221" y="19"/>
                    <a:pt x="232" y="21"/>
                    <a:pt x="240" y="26"/>
                  </a:cubicBezTo>
                  <a:cubicBezTo>
                    <a:pt x="391" y="111"/>
                    <a:pt x="391" y="111"/>
                    <a:pt x="391" y="111"/>
                  </a:cubicBezTo>
                  <a:cubicBezTo>
                    <a:pt x="398" y="115"/>
                    <a:pt x="401" y="119"/>
                    <a:pt x="401" y="123"/>
                  </a:cubicBezTo>
                  <a:cubicBezTo>
                    <a:pt x="401" y="127"/>
                    <a:pt x="398" y="131"/>
                    <a:pt x="391" y="134"/>
                  </a:cubicBezTo>
                  <a:cubicBezTo>
                    <a:pt x="240" y="220"/>
                    <a:pt x="240" y="220"/>
                    <a:pt x="240" y="220"/>
                  </a:cubicBezTo>
                  <a:cubicBezTo>
                    <a:pt x="232" y="224"/>
                    <a:pt x="221" y="226"/>
                    <a:pt x="210" y="226"/>
                  </a:cubicBezTo>
                  <a:cubicBezTo>
                    <a:pt x="199" y="226"/>
                    <a:pt x="188" y="224"/>
                    <a:pt x="180" y="220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2" y="131"/>
                    <a:pt x="19" y="127"/>
                    <a:pt x="19" y="123"/>
                  </a:cubicBezTo>
                  <a:cubicBezTo>
                    <a:pt x="19" y="119"/>
                    <a:pt x="22" y="115"/>
                    <a:pt x="29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15">
              <a:extLst>
                <a:ext uri="{FF2B5EF4-FFF2-40B4-BE49-F238E27FC236}">
                  <a16:creationId xmlns="" xmlns:a16="http://schemas.microsoft.com/office/drawing/2014/main" id="{66A258BE-B97B-D423-1475-F99C5F6A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3900488"/>
              <a:ext cx="417513" cy="152400"/>
            </a:xfrm>
            <a:custGeom>
              <a:avLst/>
              <a:gdLst>
                <a:gd name="T0" fmla="*/ 401 w 420"/>
                <a:gd name="T1" fmla="*/ 2 h 153"/>
                <a:gd name="T2" fmla="*/ 388 w 420"/>
                <a:gd name="T3" fmla="*/ 6 h 153"/>
                <a:gd name="T4" fmla="*/ 391 w 420"/>
                <a:gd name="T5" fmla="*/ 19 h 153"/>
                <a:gd name="T6" fmla="*/ 401 w 420"/>
                <a:gd name="T7" fmla="*/ 30 h 153"/>
                <a:gd name="T8" fmla="*/ 391 w 420"/>
                <a:gd name="T9" fmla="*/ 42 h 153"/>
                <a:gd name="T10" fmla="*/ 240 w 420"/>
                <a:gd name="T11" fmla="*/ 127 h 153"/>
                <a:gd name="T12" fmla="*/ 180 w 420"/>
                <a:gd name="T13" fmla="*/ 127 h 153"/>
                <a:gd name="T14" fmla="*/ 29 w 420"/>
                <a:gd name="T15" fmla="*/ 42 h 153"/>
                <a:gd name="T16" fmla="*/ 19 w 420"/>
                <a:gd name="T17" fmla="*/ 30 h 153"/>
                <a:gd name="T18" fmla="*/ 29 w 420"/>
                <a:gd name="T19" fmla="*/ 19 h 153"/>
                <a:gd name="T20" fmla="*/ 32 w 420"/>
                <a:gd name="T21" fmla="*/ 6 h 153"/>
                <a:gd name="T22" fmla="*/ 19 w 420"/>
                <a:gd name="T23" fmla="*/ 2 h 153"/>
                <a:gd name="T24" fmla="*/ 0 w 420"/>
                <a:gd name="T25" fmla="*/ 30 h 153"/>
                <a:gd name="T26" fmla="*/ 19 w 420"/>
                <a:gd name="T27" fmla="*/ 58 h 153"/>
                <a:gd name="T28" fmla="*/ 171 w 420"/>
                <a:gd name="T29" fmla="*/ 143 h 153"/>
                <a:gd name="T30" fmla="*/ 210 w 420"/>
                <a:gd name="T31" fmla="*/ 153 h 153"/>
                <a:gd name="T32" fmla="*/ 249 w 420"/>
                <a:gd name="T33" fmla="*/ 143 h 153"/>
                <a:gd name="T34" fmla="*/ 401 w 420"/>
                <a:gd name="T35" fmla="*/ 58 h 153"/>
                <a:gd name="T36" fmla="*/ 420 w 420"/>
                <a:gd name="T37" fmla="*/ 30 h 153"/>
                <a:gd name="T38" fmla="*/ 401 w 420"/>
                <a:gd name="T39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0" h="153">
                  <a:moveTo>
                    <a:pt x="401" y="2"/>
                  </a:moveTo>
                  <a:cubicBezTo>
                    <a:pt x="396" y="0"/>
                    <a:pt x="390" y="1"/>
                    <a:pt x="388" y="6"/>
                  </a:cubicBezTo>
                  <a:cubicBezTo>
                    <a:pt x="385" y="10"/>
                    <a:pt x="387" y="16"/>
                    <a:pt x="391" y="19"/>
                  </a:cubicBezTo>
                  <a:cubicBezTo>
                    <a:pt x="398" y="22"/>
                    <a:pt x="401" y="26"/>
                    <a:pt x="401" y="30"/>
                  </a:cubicBezTo>
                  <a:cubicBezTo>
                    <a:pt x="401" y="34"/>
                    <a:pt x="398" y="38"/>
                    <a:pt x="391" y="42"/>
                  </a:cubicBezTo>
                  <a:cubicBezTo>
                    <a:pt x="240" y="127"/>
                    <a:pt x="240" y="127"/>
                    <a:pt x="240" y="127"/>
                  </a:cubicBezTo>
                  <a:cubicBezTo>
                    <a:pt x="224" y="136"/>
                    <a:pt x="196" y="136"/>
                    <a:pt x="180" y="12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2" y="38"/>
                    <a:pt x="19" y="34"/>
                    <a:pt x="19" y="30"/>
                  </a:cubicBezTo>
                  <a:cubicBezTo>
                    <a:pt x="19" y="26"/>
                    <a:pt x="22" y="22"/>
                    <a:pt x="29" y="19"/>
                  </a:cubicBezTo>
                  <a:cubicBezTo>
                    <a:pt x="33" y="16"/>
                    <a:pt x="35" y="10"/>
                    <a:pt x="32" y="6"/>
                  </a:cubicBezTo>
                  <a:cubicBezTo>
                    <a:pt x="30" y="1"/>
                    <a:pt x="24" y="0"/>
                    <a:pt x="19" y="2"/>
                  </a:cubicBezTo>
                  <a:cubicBezTo>
                    <a:pt x="7" y="9"/>
                    <a:pt x="0" y="19"/>
                    <a:pt x="0" y="30"/>
                  </a:cubicBezTo>
                  <a:cubicBezTo>
                    <a:pt x="0" y="41"/>
                    <a:pt x="7" y="51"/>
                    <a:pt x="19" y="58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82" y="150"/>
                    <a:pt x="196" y="153"/>
                    <a:pt x="210" y="153"/>
                  </a:cubicBezTo>
                  <a:cubicBezTo>
                    <a:pt x="224" y="153"/>
                    <a:pt x="238" y="150"/>
                    <a:pt x="249" y="143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13" y="51"/>
                    <a:pt x="420" y="41"/>
                    <a:pt x="420" y="30"/>
                  </a:cubicBezTo>
                  <a:cubicBezTo>
                    <a:pt x="420" y="19"/>
                    <a:pt x="413" y="9"/>
                    <a:pt x="40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16">
              <a:extLst>
                <a:ext uri="{FF2B5EF4-FFF2-40B4-BE49-F238E27FC236}">
                  <a16:creationId xmlns="" xmlns:a16="http://schemas.microsoft.com/office/drawing/2014/main" id="{566C5879-A42C-75E8-C421-1D5CE190F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3987800"/>
              <a:ext cx="417513" cy="152400"/>
            </a:xfrm>
            <a:custGeom>
              <a:avLst/>
              <a:gdLst>
                <a:gd name="T0" fmla="*/ 401 w 420"/>
                <a:gd name="T1" fmla="*/ 2 h 153"/>
                <a:gd name="T2" fmla="*/ 388 w 420"/>
                <a:gd name="T3" fmla="*/ 6 h 153"/>
                <a:gd name="T4" fmla="*/ 391 w 420"/>
                <a:gd name="T5" fmla="*/ 19 h 153"/>
                <a:gd name="T6" fmla="*/ 401 w 420"/>
                <a:gd name="T7" fmla="*/ 30 h 153"/>
                <a:gd name="T8" fmla="*/ 391 w 420"/>
                <a:gd name="T9" fmla="*/ 42 h 153"/>
                <a:gd name="T10" fmla="*/ 240 w 420"/>
                <a:gd name="T11" fmla="*/ 127 h 153"/>
                <a:gd name="T12" fmla="*/ 180 w 420"/>
                <a:gd name="T13" fmla="*/ 127 h 153"/>
                <a:gd name="T14" fmla="*/ 29 w 420"/>
                <a:gd name="T15" fmla="*/ 42 h 153"/>
                <a:gd name="T16" fmla="*/ 19 w 420"/>
                <a:gd name="T17" fmla="*/ 30 h 153"/>
                <a:gd name="T18" fmla="*/ 29 w 420"/>
                <a:gd name="T19" fmla="*/ 19 h 153"/>
                <a:gd name="T20" fmla="*/ 32 w 420"/>
                <a:gd name="T21" fmla="*/ 6 h 153"/>
                <a:gd name="T22" fmla="*/ 19 w 420"/>
                <a:gd name="T23" fmla="*/ 2 h 153"/>
                <a:gd name="T24" fmla="*/ 0 w 420"/>
                <a:gd name="T25" fmla="*/ 30 h 153"/>
                <a:gd name="T26" fmla="*/ 19 w 420"/>
                <a:gd name="T27" fmla="*/ 58 h 153"/>
                <a:gd name="T28" fmla="*/ 171 w 420"/>
                <a:gd name="T29" fmla="*/ 143 h 153"/>
                <a:gd name="T30" fmla="*/ 210 w 420"/>
                <a:gd name="T31" fmla="*/ 153 h 153"/>
                <a:gd name="T32" fmla="*/ 249 w 420"/>
                <a:gd name="T33" fmla="*/ 143 h 153"/>
                <a:gd name="T34" fmla="*/ 401 w 420"/>
                <a:gd name="T35" fmla="*/ 58 h 153"/>
                <a:gd name="T36" fmla="*/ 420 w 420"/>
                <a:gd name="T37" fmla="*/ 30 h 153"/>
                <a:gd name="T38" fmla="*/ 401 w 420"/>
                <a:gd name="T39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0" h="153">
                  <a:moveTo>
                    <a:pt x="401" y="2"/>
                  </a:moveTo>
                  <a:cubicBezTo>
                    <a:pt x="396" y="0"/>
                    <a:pt x="390" y="1"/>
                    <a:pt x="388" y="6"/>
                  </a:cubicBezTo>
                  <a:cubicBezTo>
                    <a:pt x="385" y="10"/>
                    <a:pt x="387" y="16"/>
                    <a:pt x="391" y="19"/>
                  </a:cubicBezTo>
                  <a:cubicBezTo>
                    <a:pt x="398" y="22"/>
                    <a:pt x="401" y="26"/>
                    <a:pt x="401" y="30"/>
                  </a:cubicBezTo>
                  <a:cubicBezTo>
                    <a:pt x="401" y="34"/>
                    <a:pt x="398" y="38"/>
                    <a:pt x="391" y="42"/>
                  </a:cubicBezTo>
                  <a:cubicBezTo>
                    <a:pt x="240" y="127"/>
                    <a:pt x="240" y="127"/>
                    <a:pt x="240" y="127"/>
                  </a:cubicBezTo>
                  <a:cubicBezTo>
                    <a:pt x="224" y="136"/>
                    <a:pt x="196" y="136"/>
                    <a:pt x="180" y="12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2" y="38"/>
                    <a:pt x="19" y="34"/>
                    <a:pt x="19" y="30"/>
                  </a:cubicBezTo>
                  <a:cubicBezTo>
                    <a:pt x="19" y="26"/>
                    <a:pt x="22" y="22"/>
                    <a:pt x="29" y="19"/>
                  </a:cubicBezTo>
                  <a:cubicBezTo>
                    <a:pt x="33" y="16"/>
                    <a:pt x="35" y="10"/>
                    <a:pt x="32" y="6"/>
                  </a:cubicBezTo>
                  <a:cubicBezTo>
                    <a:pt x="30" y="1"/>
                    <a:pt x="24" y="0"/>
                    <a:pt x="19" y="2"/>
                  </a:cubicBezTo>
                  <a:cubicBezTo>
                    <a:pt x="7" y="9"/>
                    <a:pt x="0" y="19"/>
                    <a:pt x="0" y="30"/>
                  </a:cubicBezTo>
                  <a:cubicBezTo>
                    <a:pt x="0" y="41"/>
                    <a:pt x="7" y="51"/>
                    <a:pt x="19" y="58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82" y="150"/>
                    <a:pt x="196" y="153"/>
                    <a:pt x="210" y="153"/>
                  </a:cubicBezTo>
                  <a:cubicBezTo>
                    <a:pt x="224" y="153"/>
                    <a:pt x="238" y="150"/>
                    <a:pt x="249" y="143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13" y="51"/>
                    <a:pt x="420" y="41"/>
                    <a:pt x="420" y="30"/>
                  </a:cubicBezTo>
                  <a:cubicBezTo>
                    <a:pt x="420" y="19"/>
                    <a:pt x="413" y="9"/>
                    <a:pt x="40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5DFE5C8-D4BC-72E2-E74A-046C05D12F25}"/>
              </a:ext>
            </a:extLst>
          </p:cNvPr>
          <p:cNvSpPr txBox="1"/>
          <p:nvPr/>
        </p:nvSpPr>
        <p:spPr>
          <a:xfrm>
            <a:off x="1317356" y="2550142"/>
            <a:ext cx="10104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Вместе с коллегами в группе «Определите декомпозицию ценностей в программе «Единое воспитание»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0FF80668-DA53-D1C3-855F-3A7259A288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17356" y="3568268"/>
          <a:ext cx="10104244" cy="180293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26061">
                  <a:extLst>
                    <a:ext uri="{9D8B030D-6E8A-4147-A177-3AD203B41FA5}">
                      <a16:colId xmlns="" xmlns:a16="http://schemas.microsoft.com/office/drawing/2014/main" val="1722441172"/>
                    </a:ext>
                  </a:extLst>
                </a:gridCol>
                <a:gridCol w="2526061">
                  <a:extLst>
                    <a:ext uri="{9D8B030D-6E8A-4147-A177-3AD203B41FA5}">
                      <a16:colId xmlns="" xmlns:a16="http://schemas.microsoft.com/office/drawing/2014/main" val="429569454"/>
                    </a:ext>
                  </a:extLst>
                </a:gridCol>
                <a:gridCol w="2526061">
                  <a:extLst>
                    <a:ext uri="{9D8B030D-6E8A-4147-A177-3AD203B41FA5}">
                      <a16:colId xmlns="" xmlns:a16="http://schemas.microsoft.com/office/drawing/2014/main" val="3001100578"/>
                    </a:ext>
                  </a:extLst>
                </a:gridCol>
                <a:gridCol w="2526061">
                  <a:extLst>
                    <a:ext uri="{9D8B030D-6E8A-4147-A177-3AD203B41FA5}">
                      <a16:colId xmlns="" xmlns:a16="http://schemas.microsoft.com/office/drawing/2014/main" val="1400877497"/>
                    </a:ext>
                  </a:extLst>
                </a:gridCol>
              </a:tblGrid>
              <a:tr h="806430">
                <a:tc>
                  <a:txBody>
                    <a:bodyPr/>
                    <a:lstStyle/>
                    <a:p>
                      <a:pPr algn="ctr"/>
                      <a:r>
                        <a:rPr lang="kk-KZ" sz="1800" b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Основные ценности программы</a:t>
                      </a:r>
                      <a:endParaRPr lang="ru-RU" sz="1800" b="1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Компоненты ценностей</a:t>
                      </a:r>
                      <a:endParaRPr lang="ru-RU" sz="1800" b="1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</a:t>
                      </a:r>
                      <a:endParaRPr lang="ru-RU" sz="1800" b="1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Личные качества</a:t>
                      </a:r>
                      <a:endParaRPr lang="ru-RU" sz="1800" b="1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2454566"/>
                  </a:ext>
                </a:extLst>
              </a:tr>
              <a:tr h="996502">
                <a:tc>
                  <a:txBody>
                    <a:bodyPr/>
                    <a:lstStyle/>
                    <a:p>
                      <a:r>
                        <a:rPr lang="kk-KZ" sz="1800" kern="100" dirty="0">
                          <a:effectLst/>
                        </a:rPr>
                        <a:t> </a:t>
                      </a:r>
                      <a:endParaRPr lang="ru-RU" sz="1600" kern="100" dirty="0">
                        <a:effectLst/>
                      </a:endParaRPr>
                    </a:p>
                    <a:p>
                      <a:r>
                        <a:rPr lang="kk-KZ" sz="1800" kern="100" dirty="0">
                          <a:effectLst/>
                        </a:rPr>
                        <a:t> </a:t>
                      </a:r>
                      <a:endParaRPr lang="ru-RU" sz="1600" kern="100" dirty="0">
                        <a:effectLst/>
                      </a:endParaRPr>
                    </a:p>
                    <a:p>
                      <a:r>
                        <a:rPr lang="kk-KZ" sz="1800" kern="100" dirty="0">
                          <a:effectLst/>
                        </a:rPr>
                        <a:t> 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kern="100" dirty="0">
                          <a:effectLst/>
                        </a:rPr>
                        <a:t> 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kern="100" dirty="0">
                          <a:effectLst/>
                        </a:rPr>
                        <a:t> 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2973592"/>
                  </a:ext>
                </a:extLst>
              </a:tr>
            </a:tbl>
          </a:graphicData>
        </a:graphic>
      </p:graphicFrame>
      <p:sp>
        <p:nvSpPr>
          <p:cNvPr id="14" name="Freeform 83">
            <a:extLst>
              <a:ext uri="{FF2B5EF4-FFF2-40B4-BE49-F238E27FC236}">
                <a16:creationId xmlns="" xmlns:a16="http://schemas.microsoft.com/office/drawing/2014/main" id="{8054CDD2-1187-577C-05C4-701B6DBA119C}"/>
              </a:ext>
            </a:extLst>
          </p:cNvPr>
          <p:cNvSpPr>
            <a:spLocks noEditPoints="1"/>
          </p:cNvSpPr>
          <p:nvPr/>
        </p:nvSpPr>
        <p:spPr bwMode="auto">
          <a:xfrm>
            <a:off x="264502" y="3706246"/>
            <a:ext cx="891905" cy="842406"/>
          </a:xfrm>
          <a:custGeom>
            <a:avLst/>
            <a:gdLst>
              <a:gd name="T0" fmla="*/ 88 w 353"/>
              <a:gd name="T1" fmla="*/ 265 h 354"/>
              <a:gd name="T2" fmla="*/ 156 w 353"/>
              <a:gd name="T3" fmla="*/ 254 h 354"/>
              <a:gd name="T4" fmla="*/ 341 w 353"/>
              <a:gd name="T5" fmla="*/ 69 h 354"/>
              <a:gd name="T6" fmla="*/ 353 w 353"/>
              <a:gd name="T7" fmla="*/ 41 h 354"/>
              <a:gd name="T8" fmla="*/ 313 w 353"/>
              <a:gd name="T9" fmla="*/ 0 h 354"/>
              <a:gd name="T10" fmla="*/ 284 w 353"/>
              <a:gd name="T11" fmla="*/ 12 h 354"/>
              <a:gd name="T12" fmla="*/ 100 w 353"/>
              <a:gd name="T13" fmla="*/ 197 h 354"/>
              <a:gd name="T14" fmla="*/ 88 w 353"/>
              <a:gd name="T15" fmla="*/ 265 h 354"/>
              <a:gd name="T16" fmla="*/ 296 w 353"/>
              <a:gd name="T17" fmla="*/ 24 h 354"/>
              <a:gd name="T18" fmla="*/ 313 w 353"/>
              <a:gd name="T19" fmla="*/ 16 h 354"/>
              <a:gd name="T20" fmla="*/ 337 w 353"/>
              <a:gd name="T21" fmla="*/ 41 h 354"/>
              <a:gd name="T22" fmla="*/ 330 w 353"/>
              <a:gd name="T23" fmla="*/ 58 h 354"/>
              <a:gd name="T24" fmla="*/ 319 w 353"/>
              <a:gd name="T25" fmla="*/ 68 h 354"/>
              <a:gd name="T26" fmla="*/ 285 w 353"/>
              <a:gd name="T27" fmla="*/ 34 h 354"/>
              <a:gd name="T28" fmla="*/ 296 w 353"/>
              <a:gd name="T29" fmla="*/ 24 h 354"/>
              <a:gd name="T30" fmla="*/ 274 w 353"/>
              <a:gd name="T31" fmla="*/ 45 h 354"/>
              <a:gd name="T32" fmla="*/ 308 w 353"/>
              <a:gd name="T33" fmla="*/ 79 h 354"/>
              <a:gd name="T34" fmla="*/ 160 w 353"/>
              <a:gd name="T35" fmla="*/ 227 h 354"/>
              <a:gd name="T36" fmla="*/ 160 w 353"/>
              <a:gd name="T37" fmla="*/ 193 h 354"/>
              <a:gd name="T38" fmla="*/ 126 w 353"/>
              <a:gd name="T39" fmla="*/ 193 h 354"/>
              <a:gd name="T40" fmla="*/ 274 w 353"/>
              <a:gd name="T41" fmla="*/ 45 h 354"/>
              <a:gd name="T42" fmla="*/ 114 w 353"/>
              <a:gd name="T43" fmla="*/ 209 h 354"/>
              <a:gd name="T44" fmla="*/ 144 w 353"/>
              <a:gd name="T45" fmla="*/ 209 h 354"/>
              <a:gd name="T46" fmla="*/ 144 w 353"/>
              <a:gd name="T47" fmla="*/ 239 h 354"/>
              <a:gd name="T48" fmla="*/ 108 w 353"/>
              <a:gd name="T49" fmla="*/ 245 h 354"/>
              <a:gd name="T50" fmla="*/ 114 w 353"/>
              <a:gd name="T51" fmla="*/ 209 h 354"/>
              <a:gd name="T52" fmla="*/ 345 w 353"/>
              <a:gd name="T53" fmla="*/ 121 h 354"/>
              <a:gd name="T54" fmla="*/ 337 w 353"/>
              <a:gd name="T55" fmla="*/ 129 h 354"/>
              <a:gd name="T56" fmla="*/ 337 w 353"/>
              <a:gd name="T57" fmla="*/ 305 h 354"/>
              <a:gd name="T58" fmla="*/ 305 w 353"/>
              <a:gd name="T59" fmla="*/ 338 h 354"/>
              <a:gd name="T60" fmla="*/ 48 w 353"/>
              <a:gd name="T61" fmla="*/ 338 h 354"/>
              <a:gd name="T62" fmla="*/ 16 w 353"/>
              <a:gd name="T63" fmla="*/ 305 h 354"/>
              <a:gd name="T64" fmla="*/ 16 w 353"/>
              <a:gd name="T65" fmla="*/ 49 h 354"/>
              <a:gd name="T66" fmla="*/ 48 w 353"/>
              <a:gd name="T67" fmla="*/ 16 h 354"/>
              <a:gd name="T68" fmla="*/ 224 w 353"/>
              <a:gd name="T69" fmla="*/ 16 h 354"/>
              <a:gd name="T70" fmla="*/ 232 w 353"/>
              <a:gd name="T71" fmla="*/ 8 h 354"/>
              <a:gd name="T72" fmla="*/ 224 w 353"/>
              <a:gd name="T73" fmla="*/ 0 h 354"/>
              <a:gd name="T74" fmla="*/ 48 w 353"/>
              <a:gd name="T75" fmla="*/ 0 h 354"/>
              <a:gd name="T76" fmla="*/ 0 w 353"/>
              <a:gd name="T77" fmla="*/ 49 h 354"/>
              <a:gd name="T78" fmla="*/ 0 w 353"/>
              <a:gd name="T79" fmla="*/ 305 h 354"/>
              <a:gd name="T80" fmla="*/ 48 w 353"/>
              <a:gd name="T81" fmla="*/ 354 h 354"/>
              <a:gd name="T82" fmla="*/ 305 w 353"/>
              <a:gd name="T83" fmla="*/ 354 h 354"/>
              <a:gd name="T84" fmla="*/ 353 w 353"/>
              <a:gd name="T85" fmla="*/ 305 h 354"/>
              <a:gd name="T86" fmla="*/ 353 w 353"/>
              <a:gd name="T87" fmla="*/ 129 h 354"/>
              <a:gd name="T88" fmla="*/ 345 w 353"/>
              <a:gd name="T89" fmla="*/ 121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53" h="354">
                <a:moveTo>
                  <a:pt x="88" y="265"/>
                </a:moveTo>
                <a:cubicBezTo>
                  <a:pt x="156" y="254"/>
                  <a:pt x="156" y="254"/>
                  <a:pt x="156" y="254"/>
                </a:cubicBezTo>
                <a:cubicBezTo>
                  <a:pt x="341" y="69"/>
                  <a:pt x="341" y="69"/>
                  <a:pt x="341" y="69"/>
                </a:cubicBezTo>
                <a:cubicBezTo>
                  <a:pt x="348" y="62"/>
                  <a:pt x="353" y="52"/>
                  <a:pt x="353" y="41"/>
                </a:cubicBezTo>
                <a:cubicBezTo>
                  <a:pt x="353" y="18"/>
                  <a:pt x="335" y="0"/>
                  <a:pt x="313" y="0"/>
                </a:cubicBezTo>
                <a:cubicBezTo>
                  <a:pt x="302" y="0"/>
                  <a:pt x="292" y="5"/>
                  <a:pt x="284" y="12"/>
                </a:cubicBezTo>
                <a:cubicBezTo>
                  <a:pt x="100" y="197"/>
                  <a:pt x="100" y="197"/>
                  <a:pt x="100" y="197"/>
                </a:cubicBezTo>
                <a:lnTo>
                  <a:pt x="88" y="265"/>
                </a:lnTo>
                <a:close/>
                <a:moveTo>
                  <a:pt x="296" y="24"/>
                </a:moveTo>
                <a:cubicBezTo>
                  <a:pt x="300" y="19"/>
                  <a:pt x="306" y="16"/>
                  <a:pt x="313" y="16"/>
                </a:cubicBezTo>
                <a:cubicBezTo>
                  <a:pt x="326" y="16"/>
                  <a:pt x="337" y="27"/>
                  <a:pt x="337" y="41"/>
                </a:cubicBezTo>
                <a:cubicBezTo>
                  <a:pt x="337" y="47"/>
                  <a:pt x="334" y="53"/>
                  <a:pt x="330" y="58"/>
                </a:cubicBezTo>
                <a:cubicBezTo>
                  <a:pt x="319" y="68"/>
                  <a:pt x="319" y="68"/>
                  <a:pt x="319" y="68"/>
                </a:cubicBezTo>
                <a:cubicBezTo>
                  <a:pt x="285" y="34"/>
                  <a:pt x="285" y="34"/>
                  <a:pt x="285" y="34"/>
                </a:cubicBezTo>
                <a:lnTo>
                  <a:pt x="296" y="24"/>
                </a:lnTo>
                <a:close/>
                <a:moveTo>
                  <a:pt x="274" y="45"/>
                </a:moveTo>
                <a:cubicBezTo>
                  <a:pt x="308" y="79"/>
                  <a:pt x="308" y="79"/>
                  <a:pt x="308" y="79"/>
                </a:cubicBezTo>
                <a:cubicBezTo>
                  <a:pt x="160" y="227"/>
                  <a:pt x="160" y="227"/>
                  <a:pt x="160" y="227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26" y="193"/>
                  <a:pt x="126" y="193"/>
                  <a:pt x="126" y="193"/>
                </a:cubicBezTo>
                <a:lnTo>
                  <a:pt x="274" y="45"/>
                </a:lnTo>
                <a:close/>
                <a:moveTo>
                  <a:pt x="114" y="209"/>
                </a:moveTo>
                <a:cubicBezTo>
                  <a:pt x="144" y="209"/>
                  <a:pt x="144" y="209"/>
                  <a:pt x="144" y="209"/>
                </a:cubicBezTo>
                <a:cubicBezTo>
                  <a:pt x="144" y="239"/>
                  <a:pt x="144" y="239"/>
                  <a:pt x="144" y="239"/>
                </a:cubicBezTo>
                <a:cubicBezTo>
                  <a:pt x="108" y="245"/>
                  <a:pt x="108" y="245"/>
                  <a:pt x="108" y="245"/>
                </a:cubicBezTo>
                <a:lnTo>
                  <a:pt x="114" y="209"/>
                </a:lnTo>
                <a:close/>
                <a:moveTo>
                  <a:pt x="345" y="121"/>
                </a:moveTo>
                <a:cubicBezTo>
                  <a:pt x="340" y="121"/>
                  <a:pt x="337" y="124"/>
                  <a:pt x="337" y="129"/>
                </a:cubicBezTo>
                <a:cubicBezTo>
                  <a:pt x="337" y="305"/>
                  <a:pt x="337" y="305"/>
                  <a:pt x="337" y="305"/>
                </a:cubicBezTo>
                <a:cubicBezTo>
                  <a:pt x="337" y="323"/>
                  <a:pt x="322" y="338"/>
                  <a:pt x="305" y="338"/>
                </a:cubicBezTo>
                <a:cubicBezTo>
                  <a:pt x="48" y="338"/>
                  <a:pt x="48" y="338"/>
                  <a:pt x="48" y="338"/>
                </a:cubicBezTo>
                <a:cubicBezTo>
                  <a:pt x="30" y="338"/>
                  <a:pt x="16" y="323"/>
                  <a:pt x="16" y="305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31"/>
                  <a:pt x="30" y="16"/>
                  <a:pt x="48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9" y="16"/>
                  <a:pt x="232" y="13"/>
                  <a:pt x="232" y="8"/>
                </a:cubicBezTo>
                <a:cubicBezTo>
                  <a:pt x="232" y="4"/>
                  <a:pt x="229" y="0"/>
                  <a:pt x="224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332"/>
                  <a:pt x="21" y="354"/>
                  <a:pt x="48" y="354"/>
                </a:cubicBezTo>
                <a:cubicBezTo>
                  <a:pt x="305" y="354"/>
                  <a:pt x="305" y="354"/>
                  <a:pt x="305" y="354"/>
                </a:cubicBezTo>
                <a:cubicBezTo>
                  <a:pt x="331" y="354"/>
                  <a:pt x="353" y="332"/>
                  <a:pt x="353" y="305"/>
                </a:cubicBezTo>
                <a:cubicBezTo>
                  <a:pt x="353" y="129"/>
                  <a:pt x="353" y="129"/>
                  <a:pt x="353" y="129"/>
                </a:cubicBezTo>
                <a:cubicBezTo>
                  <a:pt x="353" y="124"/>
                  <a:pt x="349" y="121"/>
                  <a:pt x="345" y="12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9">
            <a:extLst>
              <a:ext uri="{FF2B5EF4-FFF2-40B4-BE49-F238E27FC236}">
                <a16:creationId xmlns="" xmlns:a16="http://schemas.microsoft.com/office/drawing/2014/main" id="{781B6EC9-A909-59EC-710B-5D7012F21577}"/>
              </a:ext>
            </a:extLst>
          </p:cNvPr>
          <p:cNvSpPr>
            <a:spLocks noEditPoints="1"/>
          </p:cNvSpPr>
          <p:nvPr/>
        </p:nvSpPr>
        <p:spPr bwMode="auto">
          <a:xfrm>
            <a:off x="341443" y="1422128"/>
            <a:ext cx="814964" cy="820861"/>
          </a:xfrm>
          <a:custGeom>
            <a:avLst/>
            <a:gdLst>
              <a:gd name="T0" fmla="*/ 289 w 353"/>
              <a:gd name="T1" fmla="*/ 176 h 353"/>
              <a:gd name="T2" fmla="*/ 305 w 353"/>
              <a:gd name="T3" fmla="*/ 176 h 353"/>
              <a:gd name="T4" fmla="*/ 121 w 353"/>
              <a:gd name="T5" fmla="*/ 274 h 353"/>
              <a:gd name="T6" fmla="*/ 113 w 353"/>
              <a:gd name="T7" fmla="*/ 288 h 353"/>
              <a:gd name="T8" fmla="*/ 121 w 353"/>
              <a:gd name="T9" fmla="*/ 274 h 353"/>
              <a:gd name="T10" fmla="*/ 66 w 353"/>
              <a:gd name="T11" fmla="*/ 241 h 353"/>
              <a:gd name="T12" fmla="*/ 80 w 353"/>
              <a:gd name="T13" fmla="*/ 233 h 353"/>
              <a:gd name="T14" fmla="*/ 113 w 353"/>
              <a:gd name="T15" fmla="*/ 65 h 353"/>
              <a:gd name="T16" fmla="*/ 121 w 353"/>
              <a:gd name="T17" fmla="*/ 79 h 353"/>
              <a:gd name="T18" fmla="*/ 113 w 353"/>
              <a:gd name="T19" fmla="*/ 65 h 353"/>
              <a:gd name="T20" fmla="*/ 48 w 353"/>
              <a:gd name="T21" fmla="*/ 176 h 353"/>
              <a:gd name="T22" fmla="*/ 64 w 353"/>
              <a:gd name="T23" fmla="*/ 176 h 353"/>
              <a:gd name="T24" fmla="*/ 233 w 353"/>
              <a:gd name="T25" fmla="*/ 79 h 353"/>
              <a:gd name="T26" fmla="*/ 241 w 353"/>
              <a:gd name="T27" fmla="*/ 65 h 353"/>
              <a:gd name="T28" fmla="*/ 233 w 353"/>
              <a:gd name="T29" fmla="*/ 79 h 353"/>
              <a:gd name="T30" fmla="*/ 66 w 353"/>
              <a:gd name="T31" fmla="*/ 112 h 353"/>
              <a:gd name="T32" fmla="*/ 80 w 353"/>
              <a:gd name="T33" fmla="*/ 120 h 353"/>
              <a:gd name="T34" fmla="*/ 285 w 353"/>
              <a:gd name="T35" fmla="*/ 230 h 353"/>
              <a:gd name="T36" fmla="*/ 277 w 353"/>
              <a:gd name="T37" fmla="*/ 244 h 353"/>
              <a:gd name="T38" fmla="*/ 285 w 353"/>
              <a:gd name="T39" fmla="*/ 230 h 353"/>
              <a:gd name="T40" fmla="*/ 169 w 353"/>
              <a:gd name="T41" fmla="*/ 297 h 353"/>
              <a:gd name="T42" fmla="*/ 185 w 353"/>
              <a:gd name="T43" fmla="*/ 297 h 353"/>
              <a:gd name="T44" fmla="*/ 277 w 353"/>
              <a:gd name="T45" fmla="*/ 109 h 353"/>
              <a:gd name="T46" fmla="*/ 285 w 353"/>
              <a:gd name="T47" fmla="*/ 123 h 353"/>
              <a:gd name="T48" fmla="*/ 277 w 353"/>
              <a:gd name="T49" fmla="*/ 109 h 353"/>
              <a:gd name="T50" fmla="*/ 208 w 353"/>
              <a:gd name="T51" fmla="*/ 168 h 353"/>
              <a:gd name="T52" fmla="*/ 185 w 353"/>
              <a:gd name="T53" fmla="*/ 56 h 353"/>
              <a:gd name="T54" fmla="*/ 169 w 353"/>
              <a:gd name="T55" fmla="*/ 56 h 353"/>
              <a:gd name="T56" fmla="*/ 145 w 353"/>
              <a:gd name="T57" fmla="*/ 176 h 353"/>
              <a:gd name="T58" fmla="*/ 208 w 353"/>
              <a:gd name="T59" fmla="*/ 184 h 353"/>
              <a:gd name="T60" fmla="*/ 257 w 353"/>
              <a:gd name="T61" fmla="*/ 176 h 353"/>
              <a:gd name="T62" fmla="*/ 177 w 353"/>
              <a:gd name="T63" fmla="*/ 192 h 353"/>
              <a:gd name="T64" fmla="*/ 177 w 353"/>
              <a:gd name="T65" fmla="*/ 160 h 353"/>
              <a:gd name="T66" fmla="*/ 177 w 353"/>
              <a:gd name="T67" fmla="*/ 192 h 353"/>
              <a:gd name="T68" fmla="*/ 230 w 353"/>
              <a:gd name="T69" fmla="*/ 285 h 353"/>
              <a:gd name="T70" fmla="*/ 244 w 353"/>
              <a:gd name="T71" fmla="*/ 277 h 353"/>
              <a:gd name="T72" fmla="*/ 177 w 353"/>
              <a:gd name="T73" fmla="*/ 0 h 353"/>
              <a:gd name="T74" fmla="*/ 177 w 353"/>
              <a:gd name="T75" fmla="*/ 353 h 353"/>
              <a:gd name="T76" fmla="*/ 177 w 353"/>
              <a:gd name="T77" fmla="*/ 0 h 353"/>
              <a:gd name="T78" fmla="*/ 16 w 353"/>
              <a:gd name="T79" fmla="*/ 176 h 353"/>
              <a:gd name="T80" fmla="*/ 337 w 353"/>
              <a:gd name="T81" fmla="*/ 176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3" h="353">
                <a:moveTo>
                  <a:pt x="297" y="168"/>
                </a:moveTo>
                <a:cubicBezTo>
                  <a:pt x="293" y="168"/>
                  <a:pt x="289" y="172"/>
                  <a:pt x="289" y="176"/>
                </a:cubicBezTo>
                <a:cubicBezTo>
                  <a:pt x="289" y="181"/>
                  <a:pt x="293" y="184"/>
                  <a:pt x="297" y="184"/>
                </a:cubicBezTo>
                <a:cubicBezTo>
                  <a:pt x="302" y="184"/>
                  <a:pt x="305" y="181"/>
                  <a:pt x="305" y="176"/>
                </a:cubicBezTo>
                <a:cubicBezTo>
                  <a:pt x="305" y="172"/>
                  <a:pt x="302" y="168"/>
                  <a:pt x="297" y="168"/>
                </a:cubicBezTo>
                <a:moveTo>
                  <a:pt x="121" y="274"/>
                </a:moveTo>
                <a:cubicBezTo>
                  <a:pt x="117" y="271"/>
                  <a:pt x="112" y="273"/>
                  <a:pt x="110" y="277"/>
                </a:cubicBezTo>
                <a:cubicBezTo>
                  <a:pt x="107" y="280"/>
                  <a:pt x="109" y="285"/>
                  <a:pt x="113" y="288"/>
                </a:cubicBezTo>
                <a:cubicBezTo>
                  <a:pt x="116" y="290"/>
                  <a:pt x="121" y="289"/>
                  <a:pt x="124" y="285"/>
                </a:cubicBezTo>
                <a:cubicBezTo>
                  <a:pt x="126" y="281"/>
                  <a:pt x="124" y="276"/>
                  <a:pt x="121" y="274"/>
                </a:cubicBezTo>
                <a:moveTo>
                  <a:pt x="69" y="230"/>
                </a:moveTo>
                <a:cubicBezTo>
                  <a:pt x="65" y="232"/>
                  <a:pt x="63" y="237"/>
                  <a:pt x="66" y="241"/>
                </a:cubicBezTo>
                <a:cubicBezTo>
                  <a:pt x="68" y="244"/>
                  <a:pt x="73" y="246"/>
                  <a:pt x="77" y="244"/>
                </a:cubicBezTo>
                <a:cubicBezTo>
                  <a:pt x="80" y="241"/>
                  <a:pt x="82" y="236"/>
                  <a:pt x="80" y="233"/>
                </a:cubicBezTo>
                <a:cubicBezTo>
                  <a:pt x="77" y="229"/>
                  <a:pt x="72" y="227"/>
                  <a:pt x="69" y="230"/>
                </a:cubicBezTo>
                <a:moveTo>
                  <a:pt x="113" y="65"/>
                </a:moveTo>
                <a:cubicBezTo>
                  <a:pt x="109" y="67"/>
                  <a:pt x="107" y="72"/>
                  <a:pt x="110" y="76"/>
                </a:cubicBezTo>
                <a:cubicBezTo>
                  <a:pt x="112" y="80"/>
                  <a:pt x="117" y="81"/>
                  <a:pt x="121" y="79"/>
                </a:cubicBezTo>
                <a:cubicBezTo>
                  <a:pt x="124" y="77"/>
                  <a:pt x="126" y="72"/>
                  <a:pt x="124" y="68"/>
                </a:cubicBezTo>
                <a:cubicBezTo>
                  <a:pt x="121" y="64"/>
                  <a:pt x="116" y="63"/>
                  <a:pt x="113" y="65"/>
                </a:cubicBezTo>
                <a:moveTo>
                  <a:pt x="56" y="168"/>
                </a:moveTo>
                <a:cubicBezTo>
                  <a:pt x="52" y="168"/>
                  <a:pt x="48" y="172"/>
                  <a:pt x="48" y="176"/>
                </a:cubicBezTo>
                <a:cubicBezTo>
                  <a:pt x="48" y="181"/>
                  <a:pt x="52" y="184"/>
                  <a:pt x="56" y="184"/>
                </a:cubicBezTo>
                <a:cubicBezTo>
                  <a:pt x="61" y="184"/>
                  <a:pt x="64" y="181"/>
                  <a:pt x="64" y="176"/>
                </a:cubicBezTo>
                <a:cubicBezTo>
                  <a:pt x="64" y="172"/>
                  <a:pt x="61" y="168"/>
                  <a:pt x="56" y="168"/>
                </a:cubicBezTo>
                <a:moveTo>
                  <a:pt x="233" y="79"/>
                </a:moveTo>
                <a:cubicBezTo>
                  <a:pt x="237" y="81"/>
                  <a:pt x="242" y="80"/>
                  <a:pt x="244" y="76"/>
                </a:cubicBezTo>
                <a:cubicBezTo>
                  <a:pt x="246" y="72"/>
                  <a:pt x="245" y="67"/>
                  <a:pt x="241" y="65"/>
                </a:cubicBezTo>
                <a:cubicBezTo>
                  <a:pt x="237" y="63"/>
                  <a:pt x="232" y="64"/>
                  <a:pt x="230" y="68"/>
                </a:cubicBezTo>
                <a:cubicBezTo>
                  <a:pt x="228" y="72"/>
                  <a:pt x="229" y="77"/>
                  <a:pt x="233" y="79"/>
                </a:cubicBezTo>
                <a:moveTo>
                  <a:pt x="77" y="109"/>
                </a:moveTo>
                <a:cubicBezTo>
                  <a:pt x="73" y="107"/>
                  <a:pt x="68" y="108"/>
                  <a:pt x="66" y="112"/>
                </a:cubicBezTo>
                <a:cubicBezTo>
                  <a:pt x="63" y="116"/>
                  <a:pt x="65" y="121"/>
                  <a:pt x="69" y="123"/>
                </a:cubicBezTo>
                <a:cubicBezTo>
                  <a:pt x="72" y="125"/>
                  <a:pt x="77" y="124"/>
                  <a:pt x="80" y="120"/>
                </a:cubicBezTo>
                <a:cubicBezTo>
                  <a:pt x="82" y="116"/>
                  <a:pt x="80" y="111"/>
                  <a:pt x="77" y="109"/>
                </a:cubicBezTo>
                <a:moveTo>
                  <a:pt x="285" y="230"/>
                </a:moveTo>
                <a:cubicBezTo>
                  <a:pt x="281" y="227"/>
                  <a:pt x="276" y="229"/>
                  <a:pt x="274" y="233"/>
                </a:cubicBezTo>
                <a:cubicBezTo>
                  <a:pt x="272" y="236"/>
                  <a:pt x="273" y="241"/>
                  <a:pt x="277" y="244"/>
                </a:cubicBezTo>
                <a:cubicBezTo>
                  <a:pt x="281" y="246"/>
                  <a:pt x="286" y="244"/>
                  <a:pt x="288" y="241"/>
                </a:cubicBezTo>
                <a:cubicBezTo>
                  <a:pt x="290" y="237"/>
                  <a:pt x="289" y="232"/>
                  <a:pt x="285" y="230"/>
                </a:cubicBezTo>
                <a:moveTo>
                  <a:pt x="177" y="289"/>
                </a:moveTo>
                <a:cubicBezTo>
                  <a:pt x="172" y="289"/>
                  <a:pt x="169" y="292"/>
                  <a:pt x="169" y="297"/>
                </a:cubicBezTo>
                <a:cubicBezTo>
                  <a:pt x="169" y="301"/>
                  <a:pt x="172" y="305"/>
                  <a:pt x="177" y="305"/>
                </a:cubicBezTo>
                <a:cubicBezTo>
                  <a:pt x="181" y="305"/>
                  <a:pt x="185" y="301"/>
                  <a:pt x="185" y="297"/>
                </a:cubicBezTo>
                <a:cubicBezTo>
                  <a:pt x="185" y="292"/>
                  <a:pt x="181" y="289"/>
                  <a:pt x="177" y="289"/>
                </a:cubicBezTo>
                <a:moveTo>
                  <a:pt x="277" y="109"/>
                </a:moveTo>
                <a:cubicBezTo>
                  <a:pt x="273" y="111"/>
                  <a:pt x="272" y="116"/>
                  <a:pt x="274" y="120"/>
                </a:cubicBezTo>
                <a:cubicBezTo>
                  <a:pt x="276" y="124"/>
                  <a:pt x="281" y="125"/>
                  <a:pt x="285" y="123"/>
                </a:cubicBezTo>
                <a:cubicBezTo>
                  <a:pt x="289" y="121"/>
                  <a:pt x="290" y="116"/>
                  <a:pt x="288" y="112"/>
                </a:cubicBezTo>
                <a:cubicBezTo>
                  <a:pt x="286" y="108"/>
                  <a:pt x="281" y="107"/>
                  <a:pt x="277" y="109"/>
                </a:cubicBezTo>
                <a:moveTo>
                  <a:pt x="249" y="168"/>
                </a:moveTo>
                <a:cubicBezTo>
                  <a:pt x="208" y="168"/>
                  <a:pt x="208" y="168"/>
                  <a:pt x="208" y="168"/>
                </a:cubicBezTo>
                <a:cubicBezTo>
                  <a:pt x="205" y="157"/>
                  <a:pt x="196" y="148"/>
                  <a:pt x="185" y="145"/>
                </a:cubicBezTo>
                <a:cubicBezTo>
                  <a:pt x="185" y="56"/>
                  <a:pt x="185" y="56"/>
                  <a:pt x="185" y="56"/>
                </a:cubicBezTo>
                <a:cubicBezTo>
                  <a:pt x="185" y="52"/>
                  <a:pt x="181" y="48"/>
                  <a:pt x="177" y="48"/>
                </a:cubicBezTo>
                <a:cubicBezTo>
                  <a:pt x="172" y="48"/>
                  <a:pt x="169" y="52"/>
                  <a:pt x="169" y="56"/>
                </a:cubicBezTo>
                <a:cubicBezTo>
                  <a:pt x="169" y="145"/>
                  <a:pt x="169" y="145"/>
                  <a:pt x="169" y="145"/>
                </a:cubicBezTo>
                <a:cubicBezTo>
                  <a:pt x="155" y="149"/>
                  <a:pt x="145" y="161"/>
                  <a:pt x="145" y="176"/>
                </a:cubicBezTo>
                <a:cubicBezTo>
                  <a:pt x="145" y="194"/>
                  <a:pt x="159" y="208"/>
                  <a:pt x="177" y="208"/>
                </a:cubicBezTo>
                <a:cubicBezTo>
                  <a:pt x="192" y="208"/>
                  <a:pt x="204" y="198"/>
                  <a:pt x="208" y="184"/>
                </a:cubicBezTo>
                <a:cubicBezTo>
                  <a:pt x="249" y="184"/>
                  <a:pt x="249" y="184"/>
                  <a:pt x="249" y="184"/>
                </a:cubicBezTo>
                <a:cubicBezTo>
                  <a:pt x="254" y="184"/>
                  <a:pt x="257" y="181"/>
                  <a:pt x="257" y="176"/>
                </a:cubicBezTo>
                <a:cubicBezTo>
                  <a:pt x="257" y="172"/>
                  <a:pt x="254" y="168"/>
                  <a:pt x="249" y="168"/>
                </a:cubicBezTo>
                <a:moveTo>
                  <a:pt x="177" y="192"/>
                </a:moveTo>
                <a:cubicBezTo>
                  <a:pt x="168" y="192"/>
                  <a:pt x="161" y="185"/>
                  <a:pt x="161" y="176"/>
                </a:cubicBezTo>
                <a:cubicBezTo>
                  <a:pt x="161" y="168"/>
                  <a:pt x="168" y="160"/>
                  <a:pt x="177" y="160"/>
                </a:cubicBezTo>
                <a:cubicBezTo>
                  <a:pt x="186" y="160"/>
                  <a:pt x="193" y="168"/>
                  <a:pt x="193" y="176"/>
                </a:cubicBezTo>
                <a:cubicBezTo>
                  <a:pt x="193" y="185"/>
                  <a:pt x="186" y="192"/>
                  <a:pt x="177" y="192"/>
                </a:cubicBezTo>
                <a:moveTo>
                  <a:pt x="233" y="274"/>
                </a:moveTo>
                <a:cubicBezTo>
                  <a:pt x="229" y="276"/>
                  <a:pt x="228" y="281"/>
                  <a:pt x="230" y="285"/>
                </a:cubicBezTo>
                <a:cubicBezTo>
                  <a:pt x="232" y="289"/>
                  <a:pt x="237" y="290"/>
                  <a:pt x="241" y="288"/>
                </a:cubicBezTo>
                <a:cubicBezTo>
                  <a:pt x="245" y="285"/>
                  <a:pt x="246" y="280"/>
                  <a:pt x="244" y="277"/>
                </a:cubicBezTo>
                <a:cubicBezTo>
                  <a:pt x="242" y="273"/>
                  <a:pt x="237" y="271"/>
                  <a:pt x="233" y="274"/>
                </a:cubicBezTo>
                <a:moveTo>
                  <a:pt x="177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4"/>
                  <a:pt x="79" y="353"/>
                  <a:pt x="177" y="353"/>
                </a:cubicBezTo>
                <a:cubicBezTo>
                  <a:pt x="274" y="353"/>
                  <a:pt x="353" y="274"/>
                  <a:pt x="353" y="176"/>
                </a:cubicBezTo>
                <a:cubicBezTo>
                  <a:pt x="353" y="79"/>
                  <a:pt x="274" y="0"/>
                  <a:pt x="177" y="0"/>
                </a:cubicBezTo>
                <a:moveTo>
                  <a:pt x="177" y="337"/>
                </a:moveTo>
                <a:cubicBezTo>
                  <a:pt x="88" y="337"/>
                  <a:pt x="16" y="265"/>
                  <a:pt x="16" y="176"/>
                </a:cubicBezTo>
                <a:cubicBezTo>
                  <a:pt x="16" y="88"/>
                  <a:pt x="88" y="16"/>
                  <a:pt x="177" y="16"/>
                </a:cubicBezTo>
                <a:cubicBezTo>
                  <a:pt x="266" y="16"/>
                  <a:pt x="337" y="88"/>
                  <a:pt x="337" y="176"/>
                </a:cubicBezTo>
                <a:cubicBezTo>
                  <a:pt x="337" y="265"/>
                  <a:pt x="266" y="337"/>
                  <a:pt x="177" y="337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5">
            <a:extLst>
              <a:ext uri="{FF2B5EF4-FFF2-40B4-BE49-F238E27FC236}">
                <a16:creationId xmlns="" xmlns:a16="http://schemas.microsoft.com/office/drawing/2014/main" id="{87C05A42-3259-983B-BD69-B0B1D1B8FE18}"/>
              </a:ext>
            </a:extLst>
          </p:cNvPr>
          <p:cNvSpPr>
            <a:spLocks noEditPoints="1"/>
          </p:cNvSpPr>
          <p:nvPr/>
        </p:nvSpPr>
        <p:spPr bwMode="auto">
          <a:xfrm>
            <a:off x="416821" y="5752430"/>
            <a:ext cx="587269" cy="838911"/>
          </a:xfrm>
          <a:custGeom>
            <a:avLst/>
            <a:gdLst>
              <a:gd name="T0" fmla="*/ 193 w 193"/>
              <a:gd name="T1" fmla="*/ 193 h 353"/>
              <a:gd name="T2" fmla="*/ 193 w 193"/>
              <a:gd name="T3" fmla="*/ 169 h 353"/>
              <a:gd name="T4" fmla="*/ 185 w 193"/>
              <a:gd name="T5" fmla="*/ 161 h 353"/>
              <a:gd name="T6" fmla="*/ 177 w 193"/>
              <a:gd name="T7" fmla="*/ 169 h 353"/>
              <a:gd name="T8" fmla="*/ 177 w 193"/>
              <a:gd name="T9" fmla="*/ 193 h 353"/>
              <a:gd name="T10" fmla="*/ 97 w 193"/>
              <a:gd name="T11" fmla="*/ 273 h 353"/>
              <a:gd name="T12" fmla="*/ 16 w 193"/>
              <a:gd name="T13" fmla="*/ 193 h 353"/>
              <a:gd name="T14" fmla="*/ 16 w 193"/>
              <a:gd name="T15" fmla="*/ 169 h 353"/>
              <a:gd name="T16" fmla="*/ 8 w 193"/>
              <a:gd name="T17" fmla="*/ 161 h 353"/>
              <a:gd name="T18" fmla="*/ 0 w 193"/>
              <a:gd name="T19" fmla="*/ 169 h 353"/>
              <a:gd name="T20" fmla="*/ 0 w 193"/>
              <a:gd name="T21" fmla="*/ 193 h 353"/>
              <a:gd name="T22" fmla="*/ 88 w 193"/>
              <a:gd name="T23" fmla="*/ 289 h 353"/>
              <a:gd name="T24" fmla="*/ 88 w 193"/>
              <a:gd name="T25" fmla="*/ 337 h 353"/>
              <a:gd name="T26" fmla="*/ 32 w 193"/>
              <a:gd name="T27" fmla="*/ 337 h 353"/>
              <a:gd name="T28" fmla="*/ 24 w 193"/>
              <a:gd name="T29" fmla="*/ 345 h 353"/>
              <a:gd name="T30" fmla="*/ 32 w 193"/>
              <a:gd name="T31" fmla="*/ 353 h 353"/>
              <a:gd name="T32" fmla="*/ 161 w 193"/>
              <a:gd name="T33" fmla="*/ 353 h 353"/>
              <a:gd name="T34" fmla="*/ 169 w 193"/>
              <a:gd name="T35" fmla="*/ 345 h 353"/>
              <a:gd name="T36" fmla="*/ 161 w 193"/>
              <a:gd name="T37" fmla="*/ 337 h 353"/>
              <a:gd name="T38" fmla="*/ 105 w 193"/>
              <a:gd name="T39" fmla="*/ 337 h 353"/>
              <a:gd name="T40" fmla="*/ 105 w 193"/>
              <a:gd name="T41" fmla="*/ 289 h 353"/>
              <a:gd name="T42" fmla="*/ 193 w 193"/>
              <a:gd name="T43" fmla="*/ 193 h 353"/>
              <a:gd name="T44" fmla="*/ 97 w 193"/>
              <a:gd name="T45" fmla="*/ 257 h 353"/>
              <a:gd name="T46" fmla="*/ 161 w 193"/>
              <a:gd name="T47" fmla="*/ 193 h 353"/>
              <a:gd name="T48" fmla="*/ 161 w 193"/>
              <a:gd name="T49" fmla="*/ 64 h 353"/>
              <a:gd name="T50" fmla="*/ 97 w 193"/>
              <a:gd name="T51" fmla="*/ 0 h 353"/>
              <a:gd name="T52" fmla="*/ 32 w 193"/>
              <a:gd name="T53" fmla="*/ 64 h 353"/>
              <a:gd name="T54" fmla="*/ 32 w 193"/>
              <a:gd name="T55" fmla="*/ 193 h 353"/>
              <a:gd name="T56" fmla="*/ 97 w 193"/>
              <a:gd name="T57" fmla="*/ 257 h 353"/>
              <a:gd name="T58" fmla="*/ 48 w 193"/>
              <a:gd name="T59" fmla="*/ 64 h 353"/>
              <a:gd name="T60" fmla="*/ 97 w 193"/>
              <a:gd name="T61" fmla="*/ 16 h 353"/>
              <a:gd name="T62" fmla="*/ 145 w 193"/>
              <a:gd name="T63" fmla="*/ 64 h 353"/>
              <a:gd name="T64" fmla="*/ 145 w 193"/>
              <a:gd name="T65" fmla="*/ 129 h 353"/>
              <a:gd name="T66" fmla="*/ 48 w 193"/>
              <a:gd name="T67" fmla="*/ 129 h 353"/>
              <a:gd name="T68" fmla="*/ 48 w 193"/>
              <a:gd name="T69" fmla="*/ 64 h 353"/>
              <a:gd name="T70" fmla="*/ 48 w 193"/>
              <a:gd name="T71" fmla="*/ 145 h 353"/>
              <a:gd name="T72" fmla="*/ 145 w 193"/>
              <a:gd name="T73" fmla="*/ 145 h 353"/>
              <a:gd name="T74" fmla="*/ 145 w 193"/>
              <a:gd name="T75" fmla="*/ 193 h 353"/>
              <a:gd name="T76" fmla="*/ 97 w 193"/>
              <a:gd name="T77" fmla="*/ 241 h 353"/>
              <a:gd name="T78" fmla="*/ 48 w 193"/>
              <a:gd name="T79" fmla="*/ 193 h 353"/>
              <a:gd name="T80" fmla="*/ 48 w 193"/>
              <a:gd name="T81" fmla="*/ 145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3" h="353">
                <a:moveTo>
                  <a:pt x="193" y="193"/>
                </a:moveTo>
                <a:cubicBezTo>
                  <a:pt x="193" y="169"/>
                  <a:pt x="193" y="169"/>
                  <a:pt x="193" y="169"/>
                </a:cubicBezTo>
                <a:cubicBezTo>
                  <a:pt x="193" y="164"/>
                  <a:pt x="189" y="161"/>
                  <a:pt x="185" y="161"/>
                </a:cubicBezTo>
                <a:cubicBezTo>
                  <a:pt x="180" y="161"/>
                  <a:pt x="177" y="164"/>
                  <a:pt x="177" y="169"/>
                </a:cubicBezTo>
                <a:cubicBezTo>
                  <a:pt x="177" y="193"/>
                  <a:pt x="177" y="193"/>
                  <a:pt x="177" y="193"/>
                </a:cubicBezTo>
                <a:cubicBezTo>
                  <a:pt x="177" y="237"/>
                  <a:pt x="141" y="273"/>
                  <a:pt x="97" y="273"/>
                </a:cubicBezTo>
                <a:cubicBezTo>
                  <a:pt x="52" y="273"/>
                  <a:pt x="16" y="237"/>
                  <a:pt x="16" y="193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16" y="164"/>
                  <a:pt x="13" y="161"/>
                  <a:pt x="8" y="161"/>
                </a:cubicBezTo>
                <a:cubicBezTo>
                  <a:pt x="4" y="161"/>
                  <a:pt x="0" y="164"/>
                  <a:pt x="0" y="169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243"/>
                  <a:pt x="39" y="285"/>
                  <a:pt x="88" y="289"/>
                </a:cubicBezTo>
                <a:cubicBezTo>
                  <a:pt x="88" y="337"/>
                  <a:pt x="88" y="337"/>
                  <a:pt x="88" y="337"/>
                </a:cubicBezTo>
                <a:cubicBezTo>
                  <a:pt x="32" y="337"/>
                  <a:pt x="32" y="337"/>
                  <a:pt x="32" y="337"/>
                </a:cubicBezTo>
                <a:cubicBezTo>
                  <a:pt x="28" y="337"/>
                  <a:pt x="24" y="341"/>
                  <a:pt x="24" y="345"/>
                </a:cubicBezTo>
                <a:cubicBezTo>
                  <a:pt x="24" y="350"/>
                  <a:pt x="28" y="353"/>
                  <a:pt x="32" y="353"/>
                </a:cubicBezTo>
                <a:cubicBezTo>
                  <a:pt x="161" y="353"/>
                  <a:pt x="161" y="353"/>
                  <a:pt x="161" y="353"/>
                </a:cubicBezTo>
                <a:cubicBezTo>
                  <a:pt x="165" y="353"/>
                  <a:pt x="169" y="350"/>
                  <a:pt x="169" y="345"/>
                </a:cubicBezTo>
                <a:cubicBezTo>
                  <a:pt x="169" y="341"/>
                  <a:pt x="165" y="337"/>
                  <a:pt x="161" y="337"/>
                </a:cubicBezTo>
                <a:cubicBezTo>
                  <a:pt x="105" y="337"/>
                  <a:pt x="105" y="337"/>
                  <a:pt x="105" y="337"/>
                </a:cubicBezTo>
                <a:cubicBezTo>
                  <a:pt x="105" y="289"/>
                  <a:pt x="105" y="289"/>
                  <a:pt x="105" y="289"/>
                </a:cubicBezTo>
                <a:cubicBezTo>
                  <a:pt x="154" y="285"/>
                  <a:pt x="193" y="243"/>
                  <a:pt x="193" y="193"/>
                </a:cubicBezTo>
                <a:moveTo>
                  <a:pt x="97" y="257"/>
                </a:moveTo>
                <a:cubicBezTo>
                  <a:pt x="132" y="257"/>
                  <a:pt x="161" y="228"/>
                  <a:pt x="161" y="193"/>
                </a:cubicBezTo>
                <a:cubicBezTo>
                  <a:pt x="161" y="64"/>
                  <a:pt x="161" y="64"/>
                  <a:pt x="161" y="64"/>
                </a:cubicBezTo>
                <a:cubicBezTo>
                  <a:pt x="161" y="29"/>
                  <a:pt x="132" y="0"/>
                  <a:pt x="97" y="0"/>
                </a:cubicBezTo>
                <a:cubicBezTo>
                  <a:pt x="61" y="0"/>
                  <a:pt x="32" y="29"/>
                  <a:pt x="32" y="64"/>
                </a:cubicBezTo>
                <a:cubicBezTo>
                  <a:pt x="32" y="193"/>
                  <a:pt x="32" y="193"/>
                  <a:pt x="32" y="193"/>
                </a:cubicBezTo>
                <a:cubicBezTo>
                  <a:pt x="32" y="228"/>
                  <a:pt x="61" y="257"/>
                  <a:pt x="97" y="257"/>
                </a:cubicBezTo>
                <a:moveTo>
                  <a:pt x="48" y="64"/>
                </a:moveTo>
                <a:cubicBezTo>
                  <a:pt x="48" y="38"/>
                  <a:pt x="70" y="16"/>
                  <a:pt x="97" y="16"/>
                </a:cubicBezTo>
                <a:cubicBezTo>
                  <a:pt x="123" y="16"/>
                  <a:pt x="145" y="38"/>
                  <a:pt x="145" y="64"/>
                </a:cubicBezTo>
                <a:cubicBezTo>
                  <a:pt x="145" y="129"/>
                  <a:pt x="145" y="129"/>
                  <a:pt x="145" y="129"/>
                </a:cubicBezTo>
                <a:cubicBezTo>
                  <a:pt x="48" y="129"/>
                  <a:pt x="48" y="129"/>
                  <a:pt x="48" y="129"/>
                </a:cubicBezTo>
                <a:lnTo>
                  <a:pt x="48" y="64"/>
                </a:lnTo>
                <a:close/>
                <a:moveTo>
                  <a:pt x="48" y="145"/>
                </a:moveTo>
                <a:cubicBezTo>
                  <a:pt x="145" y="145"/>
                  <a:pt x="145" y="145"/>
                  <a:pt x="145" y="145"/>
                </a:cubicBezTo>
                <a:cubicBezTo>
                  <a:pt x="145" y="193"/>
                  <a:pt x="145" y="193"/>
                  <a:pt x="145" y="193"/>
                </a:cubicBezTo>
                <a:cubicBezTo>
                  <a:pt x="145" y="219"/>
                  <a:pt x="123" y="241"/>
                  <a:pt x="97" y="241"/>
                </a:cubicBezTo>
                <a:cubicBezTo>
                  <a:pt x="70" y="241"/>
                  <a:pt x="48" y="219"/>
                  <a:pt x="48" y="193"/>
                </a:cubicBezTo>
                <a:lnTo>
                  <a:pt x="48" y="14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742DC7-53C9-F121-F05F-75CD4487B7E1}"/>
              </a:ext>
            </a:extLst>
          </p:cNvPr>
          <p:cNvSpPr txBox="1"/>
          <p:nvPr/>
        </p:nvSpPr>
        <p:spPr>
          <a:xfrm>
            <a:off x="1233349" y="5657671"/>
            <a:ext cx="4915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ЗАЩИТА  РАБОТ</a:t>
            </a:r>
          </a:p>
          <a:p>
            <a:endParaRPr lang="kk-K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минуты</a:t>
            </a:r>
            <a:endParaRPr lang="kk-KZ" sz="18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75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D7F6112-AD60-3B3D-4FDB-EC4D175EFADC}"/>
              </a:ext>
            </a:extLst>
          </p:cNvPr>
          <p:cNvSpPr txBox="1"/>
          <p:nvPr/>
        </p:nvSpPr>
        <p:spPr>
          <a:xfrm>
            <a:off x="0" y="27387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CC87FB-0EED-6126-5632-1AF0A9734113}"/>
              </a:ext>
            </a:extLst>
          </p:cNvPr>
          <p:cNvSpPr txBox="1"/>
          <p:nvPr/>
        </p:nvSpPr>
        <p:spPr>
          <a:xfrm>
            <a:off x="1503336" y="581706"/>
            <a:ext cx="10371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"В рамках реализации программы «Единое воспитание» изучите содержание воспитания (проекты) и обсудите их в группе с коллегами."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241">
            <a:extLst>
              <a:ext uri="{FF2B5EF4-FFF2-40B4-BE49-F238E27FC236}">
                <a16:creationId xmlns="" xmlns:a16="http://schemas.microsoft.com/office/drawing/2014/main" id="{0C597B09-1A5E-7766-999C-F0ED11EE0127}"/>
              </a:ext>
            </a:extLst>
          </p:cNvPr>
          <p:cNvGrpSpPr/>
          <p:nvPr/>
        </p:nvGrpSpPr>
        <p:grpSpPr>
          <a:xfrm>
            <a:off x="316962" y="844245"/>
            <a:ext cx="891906" cy="584775"/>
            <a:chOff x="7961313" y="3719513"/>
            <a:chExt cx="417513" cy="420687"/>
          </a:xfrm>
          <a:solidFill>
            <a:schemeClr val="bg1">
              <a:lumMod val="50000"/>
            </a:schemeClr>
          </a:solidFill>
        </p:grpSpPr>
        <p:sp>
          <p:nvSpPr>
            <p:cNvPr id="6" name="Freeform 214">
              <a:extLst>
                <a:ext uri="{FF2B5EF4-FFF2-40B4-BE49-F238E27FC236}">
                  <a16:creationId xmlns="" xmlns:a16="http://schemas.microsoft.com/office/drawing/2014/main" id="{6E8AB3AE-EBEC-4244-D15B-F8D843980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1313" y="3719513"/>
              <a:ext cx="417513" cy="242888"/>
            </a:xfrm>
            <a:custGeom>
              <a:avLst/>
              <a:gdLst>
                <a:gd name="T0" fmla="*/ 19 w 420"/>
                <a:gd name="T1" fmla="*/ 150 h 245"/>
                <a:gd name="T2" fmla="*/ 171 w 420"/>
                <a:gd name="T3" fmla="*/ 236 h 245"/>
                <a:gd name="T4" fmla="*/ 210 w 420"/>
                <a:gd name="T5" fmla="*/ 245 h 245"/>
                <a:gd name="T6" fmla="*/ 249 w 420"/>
                <a:gd name="T7" fmla="*/ 236 h 245"/>
                <a:gd name="T8" fmla="*/ 401 w 420"/>
                <a:gd name="T9" fmla="*/ 150 h 245"/>
                <a:gd name="T10" fmla="*/ 420 w 420"/>
                <a:gd name="T11" fmla="*/ 123 h 245"/>
                <a:gd name="T12" fmla="*/ 401 w 420"/>
                <a:gd name="T13" fmla="*/ 95 h 245"/>
                <a:gd name="T14" fmla="*/ 249 w 420"/>
                <a:gd name="T15" fmla="*/ 9 h 245"/>
                <a:gd name="T16" fmla="*/ 210 w 420"/>
                <a:gd name="T17" fmla="*/ 0 h 245"/>
                <a:gd name="T18" fmla="*/ 171 w 420"/>
                <a:gd name="T19" fmla="*/ 9 h 245"/>
                <a:gd name="T20" fmla="*/ 19 w 420"/>
                <a:gd name="T21" fmla="*/ 95 h 245"/>
                <a:gd name="T22" fmla="*/ 0 w 420"/>
                <a:gd name="T23" fmla="*/ 123 h 245"/>
                <a:gd name="T24" fmla="*/ 19 w 420"/>
                <a:gd name="T25" fmla="*/ 150 h 245"/>
                <a:gd name="T26" fmla="*/ 29 w 420"/>
                <a:gd name="T27" fmla="*/ 111 h 245"/>
                <a:gd name="T28" fmla="*/ 180 w 420"/>
                <a:gd name="T29" fmla="*/ 26 h 245"/>
                <a:gd name="T30" fmla="*/ 210 w 420"/>
                <a:gd name="T31" fmla="*/ 19 h 245"/>
                <a:gd name="T32" fmla="*/ 240 w 420"/>
                <a:gd name="T33" fmla="*/ 26 h 245"/>
                <a:gd name="T34" fmla="*/ 391 w 420"/>
                <a:gd name="T35" fmla="*/ 111 h 245"/>
                <a:gd name="T36" fmla="*/ 401 w 420"/>
                <a:gd name="T37" fmla="*/ 123 h 245"/>
                <a:gd name="T38" fmla="*/ 391 w 420"/>
                <a:gd name="T39" fmla="*/ 134 h 245"/>
                <a:gd name="T40" fmla="*/ 240 w 420"/>
                <a:gd name="T41" fmla="*/ 220 h 245"/>
                <a:gd name="T42" fmla="*/ 210 w 420"/>
                <a:gd name="T43" fmla="*/ 226 h 245"/>
                <a:gd name="T44" fmla="*/ 180 w 420"/>
                <a:gd name="T45" fmla="*/ 220 h 245"/>
                <a:gd name="T46" fmla="*/ 29 w 420"/>
                <a:gd name="T47" fmla="*/ 134 h 245"/>
                <a:gd name="T48" fmla="*/ 19 w 420"/>
                <a:gd name="T49" fmla="*/ 123 h 245"/>
                <a:gd name="T50" fmla="*/ 29 w 420"/>
                <a:gd name="T51" fmla="*/ 11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0" h="245">
                  <a:moveTo>
                    <a:pt x="19" y="150"/>
                  </a:moveTo>
                  <a:cubicBezTo>
                    <a:pt x="171" y="236"/>
                    <a:pt x="171" y="236"/>
                    <a:pt x="171" y="236"/>
                  </a:cubicBezTo>
                  <a:cubicBezTo>
                    <a:pt x="181" y="242"/>
                    <a:pt x="195" y="245"/>
                    <a:pt x="210" y="245"/>
                  </a:cubicBezTo>
                  <a:cubicBezTo>
                    <a:pt x="225" y="245"/>
                    <a:pt x="239" y="242"/>
                    <a:pt x="249" y="236"/>
                  </a:cubicBezTo>
                  <a:cubicBezTo>
                    <a:pt x="401" y="150"/>
                    <a:pt x="401" y="150"/>
                    <a:pt x="401" y="150"/>
                  </a:cubicBezTo>
                  <a:cubicBezTo>
                    <a:pt x="413" y="144"/>
                    <a:pt x="420" y="133"/>
                    <a:pt x="420" y="123"/>
                  </a:cubicBezTo>
                  <a:cubicBezTo>
                    <a:pt x="420" y="112"/>
                    <a:pt x="413" y="102"/>
                    <a:pt x="401" y="95"/>
                  </a:cubicBezTo>
                  <a:cubicBezTo>
                    <a:pt x="249" y="9"/>
                    <a:pt x="249" y="9"/>
                    <a:pt x="249" y="9"/>
                  </a:cubicBezTo>
                  <a:cubicBezTo>
                    <a:pt x="239" y="3"/>
                    <a:pt x="225" y="0"/>
                    <a:pt x="210" y="0"/>
                  </a:cubicBezTo>
                  <a:cubicBezTo>
                    <a:pt x="195" y="0"/>
                    <a:pt x="181" y="3"/>
                    <a:pt x="171" y="9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7" y="102"/>
                    <a:pt x="0" y="112"/>
                    <a:pt x="0" y="123"/>
                  </a:cubicBezTo>
                  <a:cubicBezTo>
                    <a:pt x="0" y="133"/>
                    <a:pt x="7" y="144"/>
                    <a:pt x="19" y="150"/>
                  </a:cubicBezTo>
                  <a:close/>
                  <a:moveTo>
                    <a:pt x="29" y="111"/>
                  </a:moveTo>
                  <a:cubicBezTo>
                    <a:pt x="180" y="26"/>
                    <a:pt x="180" y="26"/>
                    <a:pt x="180" y="26"/>
                  </a:cubicBezTo>
                  <a:cubicBezTo>
                    <a:pt x="188" y="21"/>
                    <a:pt x="199" y="19"/>
                    <a:pt x="210" y="19"/>
                  </a:cubicBezTo>
                  <a:cubicBezTo>
                    <a:pt x="221" y="19"/>
                    <a:pt x="232" y="21"/>
                    <a:pt x="240" y="26"/>
                  </a:cubicBezTo>
                  <a:cubicBezTo>
                    <a:pt x="391" y="111"/>
                    <a:pt x="391" y="111"/>
                    <a:pt x="391" y="111"/>
                  </a:cubicBezTo>
                  <a:cubicBezTo>
                    <a:pt x="398" y="115"/>
                    <a:pt x="401" y="119"/>
                    <a:pt x="401" y="123"/>
                  </a:cubicBezTo>
                  <a:cubicBezTo>
                    <a:pt x="401" y="127"/>
                    <a:pt x="398" y="131"/>
                    <a:pt x="391" y="134"/>
                  </a:cubicBezTo>
                  <a:cubicBezTo>
                    <a:pt x="240" y="220"/>
                    <a:pt x="240" y="220"/>
                    <a:pt x="240" y="220"/>
                  </a:cubicBezTo>
                  <a:cubicBezTo>
                    <a:pt x="232" y="224"/>
                    <a:pt x="221" y="226"/>
                    <a:pt x="210" y="226"/>
                  </a:cubicBezTo>
                  <a:cubicBezTo>
                    <a:pt x="199" y="226"/>
                    <a:pt x="188" y="224"/>
                    <a:pt x="180" y="220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2" y="131"/>
                    <a:pt x="19" y="127"/>
                    <a:pt x="19" y="123"/>
                  </a:cubicBezTo>
                  <a:cubicBezTo>
                    <a:pt x="19" y="119"/>
                    <a:pt x="22" y="115"/>
                    <a:pt x="29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15">
              <a:extLst>
                <a:ext uri="{FF2B5EF4-FFF2-40B4-BE49-F238E27FC236}">
                  <a16:creationId xmlns="" xmlns:a16="http://schemas.microsoft.com/office/drawing/2014/main" id="{3FEC2FE1-2ADA-DDA9-E313-638EDBE7A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3900488"/>
              <a:ext cx="417513" cy="152400"/>
            </a:xfrm>
            <a:custGeom>
              <a:avLst/>
              <a:gdLst>
                <a:gd name="T0" fmla="*/ 401 w 420"/>
                <a:gd name="T1" fmla="*/ 2 h 153"/>
                <a:gd name="T2" fmla="*/ 388 w 420"/>
                <a:gd name="T3" fmla="*/ 6 h 153"/>
                <a:gd name="T4" fmla="*/ 391 w 420"/>
                <a:gd name="T5" fmla="*/ 19 h 153"/>
                <a:gd name="T6" fmla="*/ 401 w 420"/>
                <a:gd name="T7" fmla="*/ 30 h 153"/>
                <a:gd name="T8" fmla="*/ 391 w 420"/>
                <a:gd name="T9" fmla="*/ 42 h 153"/>
                <a:gd name="T10" fmla="*/ 240 w 420"/>
                <a:gd name="T11" fmla="*/ 127 h 153"/>
                <a:gd name="T12" fmla="*/ 180 w 420"/>
                <a:gd name="T13" fmla="*/ 127 h 153"/>
                <a:gd name="T14" fmla="*/ 29 w 420"/>
                <a:gd name="T15" fmla="*/ 42 h 153"/>
                <a:gd name="T16" fmla="*/ 19 w 420"/>
                <a:gd name="T17" fmla="*/ 30 h 153"/>
                <a:gd name="T18" fmla="*/ 29 w 420"/>
                <a:gd name="T19" fmla="*/ 19 h 153"/>
                <a:gd name="T20" fmla="*/ 32 w 420"/>
                <a:gd name="T21" fmla="*/ 6 h 153"/>
                <a:gd name="T22" fmla="*/ 19 w 420"/>
                <a:gd name="T23" fmla="*/ 2 h 153"/>
                <a:gd name="T24" fmla="*/ 0 w 420"/>
                <a:gd name="T25" fmla="*/ 30 h 153"/>
                <a:gd name="T26" fmla="*/ 19 w 420"/>
                <a:gd name="T27" fmla="*/ 58 h 153"/>
                <a:gd name="T28" fmla="*/ 171 w 420"/>
                <a:gd name="T29" fmla="*/ 143 h 153"/>
                <a:gd name="T30" fmla="*/ 210 w 420"/>
                <a:gd name="T31" fmla="*/ 153 h 153"/>
                <a:gd name="T32" fmla="*/ 249 w 420"/>
                <a:gd name="T33" fmla="*/ 143 h 153"/>
                <a:gd name="T34" fmla="*/ 401 w 420"/>
                <a:gd name="T35" fmla="*/ 58 h 153"/>
                <a:gd name="T36" fmla="*/ 420 w 420"/>
                <a:gd name="T37" fmla="*/ 30 h 153"/>
                <a:gd name="T38" fmla="*/ 401 w 420"/>
                <a:gd name="T39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0" h="153">
                  <a:moveTo>
                    <a:pt x="401" y="2"/>
                  </a:moveTo>
                  <a:cubicBezTo>
                    <a:pt x="396" y="0"/>
                    <a:pt x="390" y="1"/>
                    <a:pt x="388" y="6"/>
                  </a:cubicBezTo>
                  <a:cubicBezTo>
                    <a:pt x="385" y="10"/>
                    <a:pt x="387" y="16"/>
                    <a:pt x="391" y="19"/>
                  </a:cubicBezTo>
                  <a:cubicBezTo>
                    <a:pt x="398" y="22"/>
                    <a:pt x="401" y="26"/>
                    <a:pt x="401" y="30"/>
                  </a:cubicBezTo>
                  <a:cubicBezTo>
                    <a:pt x="401" y="34"/>
                    <a:pt x="398" y="38"/>
                    <a:pt x="391" y="42"/>
                  </a:cubicBezTo>
                  <a:cubicBezTo>
                    <a:pt x="240" y="127"/>
                    <a:pt x="240" y="127"/>
                    <a:pt x="240" y="127"/>
                  </a:cubicBezTo>
                  <a:cubicBezTo>
                    <a:pt x="224" y="136"/>
                    <a:pt x="196" y="136"/>
                    <a:pt x="180" y="12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2" y="38"/>
                    <a:pt x="19" y="34"/>
                    <a:pt x="19" y="30"/>
                  </a:cubicBezTo>
                  <a:cubicBezTo>
                    <a:pt x="19" y="26"/>
                    <a:pt x="22" y="22"/>
                    <a:pt x="29" y="19"/>
                  </a:cubicBezTo>
                  <a:cubicBezTo>
                    <a:pt x="33" y="16"/>
                    <a:pt x="35" y="10"/>
                    <a:pt x="32" y="6"/>
                  </a:cubicBezTo>
                  <a:cubicBezTo>
                    <a:pt x="30" y="1"/>
                    <a:pt x="24" y="0"/>
                    <a:pt x="19" y="2"/>
                  </a:cubicBezTo>
                  <a:cubicBezTo>
                    <a:pt x="7" y="9"/>
                    <a:pt x="0" y="19"/>
                    <a:pt x="0" y="30"/>
                  </a:cubicBezTo>
                  <a:cubicBezTo>
                    <a:pt x="0" y="41"/>
                    <a:pt x="7" y="51"/>
                    <a:pt x="19" y="58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82" y="150"/>
                    <a:pt x="196" y="153"/>
                    <a:pt x="210" y="153"/>
                  </a:cubicBezTo>
                  <a:cubicBezTo>
                    <a:pt x="224" y="153"/>
                    <a:pt x="238" y="150"/>
                    <a:pt x="249" y="143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13" y="51"/>
                    <a:pt x="420" y="41"/>
                    <a:pt x="420" y="30"/>
                  </a:cubicBezTo>
                  <a:cubicBezTo>
                    <a:pt x="420" y="19"/>
                    <a:pt x="413" y="9"/>
                    <a:pt x="40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16">
              <a:extLst>
                <a:ext uri="{FF2B5EF4-FFF2-40B4-BE49-F238E27FC236}">
                  <a16:creationId xmlns="" xmlns:a16="http://schemas.microsoft.com/office/drawing/2014/main" id="{8857B173-7954-6FC8-E20A-87D1632E4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3987800"/>
              <a:ext cx="417513" cy="152400"/>
            </a:xfrm>
            <a:custGeom>
              <a:avLst/>
              <a:gdLst>
                <a:gd name="T0" fmla="*/ 401 w 420"/>
                <a:gd name="T1" fmla="*/ 2 h 153"/>
                <a:gd name="T2" fmla="*/ 388 w 420"/>
                <a:gd name="T3" fmla="*/ 6 h 153"/>
                <a:gd name="T4" fmla="*/ 391 w 420"/>
                <a:gd name="T5" fmla="*/ 19 h 153"/>
                <a:gd name="T6" fmla="*/ 401 w 420"/>
                <a:gd name="T7" fmla="*/ 30 h 153"/>
                <a:gd name="T8" fmla="*/ 391 w 420"/>
                <a:gd name="T9" fmla="*/ 42 h 153"/>
                <a:gd name="T10" fmla="*/ 240 w 420"/>
                <a:gd name="T11" fmla="*/ 127 h 153"/>
                <a:gd name="T12" fmla="*/ 180 w 420"/>
                <a:gd name="T13" fmla="*/ 127 h 153"/>
                <a:gd name="T14" fmla="*/ 29 w 420"/>
                <a:gd name="T15" fmla="*/ 42 h 153"/>
                <a:gd name="T16" fmla="*/ 19 w 420"/>
                <a:gd name="T17" fmla="*/ 30 h 153"/>
                <a:gd name="T18" fmla="*/ 29 w 420"/>
                <a:gd name="T19" fmla="*/ 19 h 153"/>
                <a:gd name="T20" fmla="*/ 32 w 420"/>
                <a:gd name="T21" fmla="*/ 6 h 153"/>
                <a:gd name="T22" fmla="*/ 19 w 420"/>
                <a:gd name="T23" fmla="*/ 2 h 153"/>
                <a:gd name="T24" fmla="*/ 0 w 420"/>
                <a:gd name="T25" fmla="*/ 30 h 153"/>
                <a:gd name="T26" fmla="*/ 19 w 420"/>
                <a:gd name="T27" fmla="*/ 58 h 153"/>
                <a:gd name="T28" fmla="*/ 171 w 420"/>
                <a:gd name="T29" fmla="*/ 143 h 153"/>
                <a:gd name="T30" fmla="*/ 210 w 420"/>
                <a:gd name="T31" fmla="*/ 153 h 153"/>
                <a:gd name="T32" fmla="*/ 249 w 420"/>
                <a:gd name="T33" fmla="*/ 143 h 153"/>
                <a:gd name="T34" fmla="*/ 401 w 420"/>
                <a:gd name="T35" fmla="*/ 58 h 153"/>
                <a:gd name="T36" fmla="*/ 420 w 420"/>
                <a:gd name="T37" fmla="*/ 30 h 153"/>
                <a:gd name="T38" fmla="*/ 401 w 420"/>
                <a:gd name="T39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0" h="153">
                  <a:moveTo>
                    <a:pt x="401" y="2"/>
                  </a:moveTo>
                  <a:cubicBezTo>
                    <a:pt x="396" y="0"/>
                    <a:pt x="390" y="1"/>
                    <a:pt x="388" y="6"/>
                  </a:cubicBezTo>
                  <a:cubicBezTo>
                    <a:pt x="385" y="10"/>
                    <a:pt x="387" y="16"/>
                    <a:pt x="391" y="19"/>
                  </a:cubicBezTo>
                  <a:cubicBezTo>
                    <a:pt x="398" y="22"/>
                    <a:pt x="401" y="26"/>
                    <a:pt x="401" y="30"/>
                  </a:cubicBezTo>
                  <a:cubicBezTo>
                    <a:pt x="401" y="34"/>
                    <a:pt x="398" y="38"/>
                    <a:pt x="391" y="42"/>
                  </a:cubicBezTo>
                  <a:cubicBezTo>
                    <a:pt x="240" y="127"/>
                    <a:pt x="240" y="127"/>
                    <a:pt x="240" y="127"/>
                  </a:cubicBezTo>
                  <a:cubicBezTo>
                    <a:pt x="224" y="136"/>
                    <a:pt x="196" y="136"/>
                    <a:pt x="180" y="12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2" y="38"/>
                    <a:pt x="19" y="34"/>
                    <a:pt x="19" y="30"/>
                  </a:cubicBezTo>
                  <a:cubicBezTo>
                    <a:pt x="19" y="26"/>
                    <a:pt x="22" y="22"/>
                    <a:pt x="29" y="19"/>
                  </a:cubicBezTo>
                  <a:cubicBezTo>
                    <a:pt x="33" y="16"/>
                    <a:pt x="35" y="10"/>
                    <a:pt x="32" y="6"/>
                  </a:cubicBezTo>
                  <a:cubicBezTo>
                    <a:pt x="30" y="1"/>
                    <a:pt x="24" y="0"/>
                    <a:pt x="19" y="2"/>
                  </a:cubicBezTo>
                  <a:cubicBezTo>
                    <a:pt x="7" y="9"/>
                    <a:pt x="0" y="19"/>
                    <a:pt x="0" y="30"/>
                  </a:cubicBezTo>
                  <a:cubicBezTo>
                    <a:pt x="0" y="41"/>
                    <a:pt x="7" y="51"/>
                    <a:pt x="19" y="58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82" y="150"/>
                    <a:pt x="196" y="153"/>
                    <a:pt x="210" y="153"/>
                  </a:cubicBezTo>
                  <a:cubicBezTo>
                    <a:pt x="224" y="153"/>
                    <a:pt x="238" y="150"/>
                    <a:pt x="249" y="143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13" y="51"/>
                    <a:pt x="420" y="41"/>
                    <a:pt x="420" y="30"/>
                  </a:cubicBezTo>
                  <a:cubicBezTo>
                    <a:pt x="420" y="19"/>
                    <a:pt x="413" y="9"/>
                    <a:pt x="40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4DE630A-FA37-ADBB-26C8-5BD3ADE2102E}"/>
              </a:ext>
            </a:extLst>
          </p:cNvPr>
          <p:cNvSpPr txBox="1"/>
          <p:nvPr/>
        </p:nvSpPr>
        <p:spPr>
          <a:xfrm>
            <a:off x="1208867" y="5100174"/>
            <a:ext cx="10174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kk-KZ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Обратная связь коллег</a:t>
            </a:r>
          </a:p>
          <a:p>
            <a:pPr marL="342900" indent="-342900">
              <a:buAutoNum type="arabicPeriod"/>
            </a:pPr>
            <a:endParaRPr lang="kk-KZ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Предложения по эффективной организации проектов на практике</a:t>
            </a:r>
            <a:r>
              <a:rPr lang="kk-KZ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DBA6290-51A3-164F-F5FA-CE88B92778F8}"/>
              </a:ext>
            </a:extLst>
          </p:cNvPr>
          <p:cNvSpPr txBox="1"/>
          <p:nvPr/>
        </p:nvSpPr>
        <p:spPr>
          <a:xfrm>
            <a:off x="1503335" y="4801151"/>
            <a:ext cx="3908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ЗАКЛЮЧЕНИЕ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Freeform 73">
            <a:extLst>
              <a:ext uri="{FF2B5EF4-FFF2-40B4-BE49-F238E27FC236}">
                <a16:creationId xmlns="" xmlns:a16="http://schemas.microsoft.com/office/drawing/2014/main" id="{29CEDC89-17CC-4614-8BAE-6953FC8A5E0A}"/>
              </a:ext>
            </a:extLst>
          </p:cNvPr>
          <p:cNvSpPr>
            <a:spLocks noEditPoints="1"/>
          </p:cNvSpPr>
          <p:nvPr/>
        </p:nvSpPr>
        <p:spPr bwMode="auto">
          <a:xfrm>
            <a:off x="472206" y="4560190"/>
            <a:ext cx="712353" cy="710637"/>
          </a:xfrm>
          <a:custGeom>
            <a:avLst/>
            <a:gdLst>
              <a:gd name="T0" fmla="*/ 176 w 353"/>
              <a:gd name="T1" fmla="*/ 221 h 353"/>
              <a:gd name="T2" fmla="*/ 102 w 353"/>
              <a:gd name="T3" fmla="*/ 147 h 353"/>
              <a:gd name="T4" fmla="*/ 96 w 353"/>
              <a:gd name="T5" fmla="*/ 145 h 353"/>
              <a:gd name="T6" fmla="*/ 88 w 353"/>
              <a:gd name="T7" fmla="*/ 153 h 353"/>
              <a:gd name="T8" fmla="*/ 90 w 353"/>
              <a:gd name="T9" fmla="*/ 158 h 353"/>
              <a:gd name="T10" fmla="*/ 170 w 353"/>
              <a:gd name="T11" fmla="*/ 239 h 353"/>
              <a:gd name="T12" fmla="*/ 176 w 353"/>
              <a:gd name="T13" fmla="*/ 241 h 353"/>
              <a:gd name="T14" fmla="*/ 182 w 353"/>
              <a:gd name="T15" fmla="*/ 238 h 353"/>
              <a:gd name="T16" fmla="*/ 182 w 353"/>
              <a:gd name="T17" fmla="*/ 238 h 353"/>
              <a:gd name="T18" fmla="*/ 316 w 353"/>
              <a:gd name="T19" fmla="*/ 98 h 353"/>
              <a:gd name="T20" fmla="*/ 316 w 353"/>
              <a:gd name="T21" fmla="*/ 98 h 353"/>
              <a:gd name="T22" fmla="*/ 328 w 353"/>
              <a:gd name="T23" fmla="*/ 86 h 353"/>
              <a:gd name="T24" fmla="*/ 327 w 353"/>
              <a:gd name="T25" fmla="*/ 86 h 353"/>
              <a:gd name="T26" fmla="*/ 351 w 353"/>
              <a:gd name="T27" fmla="*/ 62 h 353"/>
              <a:gd name="T28" fmla="*/ 351 w 353"/>
              <a:gd name="T29" fmla="*/ 62 h 353"/>
              <a:gd name="T30" fmla="*/ 353 w 353"/>
              <a:gd name="T31" fmla="*/ 56 h 353"/>
              <a:gd name="T32" fmla="*/ 345 w 353"/>
              <a:gd name="T33" fmla="*/ 48 h 353"/>
              <a:gd name="T34" fmla="*/ 339 w 353"/>
              <a:gd name="T35" fmla="*/ 51 h 353"/>
              <a:gd name="T36" fmla="*/ 339 w 353"/>
              <a:gd name="T37" fmla="*/ 51 h 353"/>
              <a:gd name="T38" fmla="*/ 318 w 353"/>
              <a:gd name="T39" fmla="*/ 72 h 353"/>
              <a:gd name="T40" fmla="*/ 318 w 353"/>
              <a:gd name="T41" fmla="*/ 72 h 353"/>
              <a:gd name="T42" fmla="*/ 307 w 353"/>
              <a:gd name="T43" fmla="*/ 84 h 353"/>
              <a:gd name="T44" fmla="*/ 307 w 353"/>
              <a:gd name="T45" fmla="*/ 84 h 353"/>
              <a:gd name="T46" fmla="*/ 176 w 353"/>
              <a:gd name="T47" fmla="*/ 221 h 353"/>
              <a:gd name="T48" fmla="*/ 339 w 353"/>
              <a:gd name="T49" fmla="*/ 109 h 353"/>
              <a:gd name="T50" fmla="*/ 327 w 353"/>
              <a:gd name="T51" fmla="*/ 109 h 353"/>
              <a:gd name="T52" fmla="*/ 325 w 353"/>
              <a:gd name="T53" fmla="*/ 117 h 353"/>
              <a:gd name="T54" fmla="*/ 325 w 353"/>
              <a:gd name="T55" fmla="*/ 117 h 353"/>
              <a:gd name="T56" fmla="*/ 337 w 353"/>
              <a:gd name="T57" fmla="*/ 177 h 353"/>
              <a:gd name="T58" fmla="*/ 176 w 353"/>
              <a:gd name="T59" fmla="*/ 337 h 353"/>
              <a:gd name="T60" fmla="*/ 16 w 353"/>
              <a:gd name="T61" fmla="*/ 177 h 353"/>
              <a:gd name="T62" fmla="*/ 176 w 353"/>
              <a:gd name="T63" fmla="*/ 16 h 353"/>
              <a:gd name="T64" fmla="*/ 292 w 353"/>
              <a:gd name="T65" fmla="*/ 65 h 353"/>
              <a:gd name="T66" fmla="*/ 292 w 353"/>
              <a:gd name="T67" fmla="*/ 65 h 353"/>
              <a:gd name="T68" fmla="*/ 303 w 353"/>
              <a:gd name="T69" fmla="*/ 65 h 353"/>
              <a:gd name="T70" fmla="*/ 303 w 353"/>
              <a:gd name="T71" fmla="*/ 54 h 353"/>
              <a:gd name="T72" fmla="*/ 302 w 353"/>
              <a:gd name="T73" fmla="*/ 53 h 353"/>
              <a:gd name="T74" fmla="*/ 176 w 353"/>
              <a:gd name="T75" fmla="*/ 0 h 353"/>
              <a:gd name="T76" fmla="*/ 0 w 353"/>
              <a:gd name="T77" fmla="*/ 177 h 353"/>
              <a:gd name="T78" fmla="*/ 176 w 353"/>
              <a:gd name="T79" fmla="*/ 353 h 353"/>
              <a:gd name="T80" fmla="*/ 353 w 353"/>
              <a:gd name="T81" fmla="*/ 177 h 353"/>
              <a:gd name="T82" fmla="*/ 341 w 353"/>
              <a:gd name="T83" fmla="*/ 112 h 353"/>
              <a:gd name="T84" fmla="*/ 339 w 353"/>
              <a:gd name="T85" fmla="*/ 109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3" h="353">
                <a:moveTo>
                  <a:pt x="176" y="221"/>
                </a:moveTo>
                <a:cubicBezTo>
                  <a:pt x="102" y="147"/>
                  <a:pt x="102" y="147"/>
                  <a:pt x="102" y="147"/>
                </a:cubicBezTo>
                <a:cubicBezTo>
                  <a:pt x="100" y="146"/>
                  <a:pt x="98" y="145"/>
                  <a:pt x="96" y="145"/>
                </a:cubicBezTo>
                <a:cubicBezTo>
                  <a:pt x="91" y="145"/>
                  <a:pt x="88" y="148"/>
                  <a:pt x="88" y="153"/>
                </a:cubicBezTo>
                <a:cubicBezTo>
                  <a:pt x="88" y="155"/>
                  <a:pt x="89" y="157"/>
                  <a:pt x="90" y="158"/>
                </a:cubicBezTo>
                <a:cubicBezTo>
                  <a:pt x="170" y="239"/>
                  <a:pt x="170" y="239"/>
                  <a:pt x="170" y="239"/>
                </a:cubicBezTo>
                <a:cubicBezTo>
                  <a:pt x="172" y="240"/>
                  <a:pt x="174" y="241"/>
                  <a:pt x="176" y="241"/>
                </a:cubicBezTo>
                <a:cubicBezTo>
                  <a:pt x="178" y="241"/>
                  <a:pt x="180" y="240"/>
                  <a:pt x="182" y="238"/>
                </a:cubicBezTo>
                <a:cubicBezTo>
                  <a:pt x="182" y="238"/>
                  <a:pt x="182" y="238"/>
                  <a:pt x="182" y="238"/>
                </a:cubicBezTo>
                <a:cubicBezTo>
                  <a:pt x="316" y="98"/>
                  <a:pt x="316" y="98"/>
                  <a:pt x="316" y="98"/>
                </a:cubicBezTo>
                <a:cubicBezTo>
                  <a:pt x="316" y="98"/>
                  <a:pt x="316" y="98"/>
                  <a:pt x="316" y="98"/>
                </a:cubicBezTo>
                <a:cubicBezTo>
                  <a:pt x="328" y="86"/>
                  <a:pt x="328" y="86"/>
                  <a:pt x="328" y="86"/>
                </a:cubicBezTo>
                <a:cubicBezTo>
                  <a:pt x="328" y="86"/>
                  <a:pt x="328" y="86"/>
                  <a:pt x="327" y="86"/>
                </a:cubicBezTo>
                <a:cubicBezTo>
                  <a:pt x="351" y="62"/>
                  <a:pt x="351" y="62"/>
                  <a:pt x="351" y="62"/>
                </a:cubicBezTo>
                <a:cubicBezTo>
                  <a:pt x="351" y="62"/>
                  <a:pt x="351" y="62"/>
                  <a:pt x="351" y="62"/>
                </a:cubicBezTo>
                <a:cubicBezTo>
                  <a:pt x="352" y="60"/>
                  <a:pt x="353" y="58"/>
                  <a:pt x="353" y="56"/>
                </a:cubicBezTo>
                <a:cubicBezTo>
                  <a:pt x="353" y="52"/>
                  <a:pt x="349" y="48"/>
                  <a:pt x="345" y="48"/>
                </a:cubicBezTo>
                <a:cubicBezTo>
                  <a:pt x="342" y="48"/>
                  <a:pt x="340" y="49"/>
                  <a:pt x="339" y="51"/>
                </a:cubicBezTo>
                <a:cubicBezTo>
                  <a:pt x="339" y="51"/>
                  <a:pt x="339" y="51"/>
                  <a:pt x="339" y="51"/>
                </a:cubicBezTo>
                <a:cubicBezTo>
                  <a:pt x="318" y="72"/>
                  <a:pt x="318" y="72"/>
                  <a:pt x="318" y="72"/>
                </a:cubicBezTo>
                <a:cubicBezTo>
                  <a:pt x="318" y="72"/>
                  <a:pt x="318" y="72"/>
                  <a:pt x="318" y="72"/>
                </a:cubicBezTo>
                <a:cubicBezTo>
                  <a:pt x="307" y="84"/>
                  <a:pt x="307" y="84"/>
                  <a:pt x="307" y="84"/>
                </a:cubicBezTo>
                <a:cubicBezTo>
                  <a:pt x="307" y="84"/>
                  <a:pt x="307" y="84"/>
                  <a:pt x="307" y="84"/>
                </a:cubicBezTo>
                <a:lnTo>
                  <a:pt x="176" y="221"/>
                </a:lnTo>
                <a:close/>
                <a:moveTo>
                  <a:pt x="339" y="109"/>
                </a:moveTo>
                <a:cubicBezTo>
                  <a:pt x="335" y="106"/>
                  <a:pt x="330" y="106"/>
                  <a:pt x="327" y="109"/>
                </a:cubicBezTo>
                <a:cubicBezTo>
                  <a:pt x="325" y="111"/>
                  <a:pt x="324" y="115"/>
                  <a:pt x="325" y="117"/>
                </a:cubicBezTo>
                <a:cubicBezTo>
                  <a:pt x="325" y="117"/>
                  <a:pt x="325" y="117"/>
                  <a:pt x="325" y="117"/>
                </a:cubicBezTo>
                <a:cubicBezTo>
                  <a:pt x="333" y="136"/>
                  <a:pt x="337" y="156"/>
                  <a:pt x="337" y="177"/>
                </a:cubicBezTo>
                <a:cubicBezTo>
                  <a:pt x="337" y="265"/>
                  <a:pt x="265" y="337"/>
                  <a:pt x="176" y="337"/>
                </a:cubicBezTo>
                <a:cubicBezTo>
                  <a:pt x="88" y="337"/>
                  <a:pt x="16" y="265"/>
                  <a:pt x="16" y="177"/>
                </a:cubicBezTo>
                <a:cubicBezTo>
                  <a:pt x="16" y="88"/>
                  <a:pt x="88" y="16"/>
                  <a:pt x="176" y="16"/>
                </a:cubicBezTo>
                <a:cubicBezTo>
                  <a:pt x="222" y="16"/>
                  <a:pt x="262" y="35"/>
                  <a:pt x="292" y="65"/>
                </a:cubicBezTo>
                <a:cubicBezTo>
                  <a:pt x="292" y="65"/>
                  <a:pt x="292" y="65"/>
                  <a:pt x="292" y="65"/>
                </a:cubicBezTo>
                <a:cubicBezTo>
                  <a:pt x="295" y="68"/>
                  <a:pt x="300" y="68"/>
                  <a:pt x="303" y="65"/>
                </a:cubicBezTo>
                <a:cubicBezTo>
                  <a:pt x="306" y="62"/>
                  <a:pt x="306" y="57"/>
                  <a:pt x="303" y="54"/>
                </a:cubicBezTo>
                <a:cubicBezTo>
                  <a:pt x="302" y="53"/>
                  <a:pt x="302" y="53"/>
                  <a:pt x="302" y="53"/>
                </a:cubicBezTo>
                <a:cubicBezTo>
                  <a:pt x="270" y="20"/>
                  <a:pt x="225" y="0"/>
                  <a:pt x="176" y="0"/>
                </a:cubicBezTo>
                <a:cubicBezTo>
                  <a:pt x="79" y="0"/>
                  <a:pt x="0" y="79"/>
                  <a:pt x="0" y="177"/>
                </a:cubicBezTo>
                <a:cubicBezTo>
                  <a:pt x="0" y="274"/>
                  <a:pt x="79" y="353"/>
                  <a:pt x="176" y="353"/>
                </a:cubicBezTo>
                <a:cubicBezTo>
                  <a:pt x="274" y="353"/>
                  <a:pt x="353" y="274"/>
                  <a:pt x="353" y="177"/>
                </a:cubicBezTo>
                <a:cubicBezTo>
                  <a:pt x="353" y="154"/>
                  <a:pt x="348" y="132"/>
                  <a:pt x="341" y="112"/>
                </a:cubicBezTo>
                <a:cubicBezTo>
                  <a:pt x="340" y="111"/>
                  <a:pt x="340" y="110"/>
                  <a:pt x="339" y="109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9">
            <a:extLst>
              <a:ext uri="{FF2B5EF4-FFF2-40B4-BE49-F238E27FC236}">
                <a16:creationId xmlns="" xmlns:a16="http://schemas.microsoft.com/office/drawing/2014/main" id="{CE6FD8A0-7F76-480C-EEB3-926E0125292E}"/>
              </a:ext>
            </a:extLst>
          </p:cNvPr>
          <p:cNvSpPr>
            <a:spLocks noEditPoints="1"/>
          </p:cNvSpPr>
          <p:nvPr/>
        </p:nvSpPr>
        <p:spPr bwMode="auto">
          <a:xfrm>
            <a:off x="611688" y="1675267"/>
            <a:ext cx="433388" cy="433388"/>
          </a:xfrm>
          <a:custGeom>
            <a:avLst/>
            <a:gdLst>
              <a:gd name="T0" fmla="*/ 289 w 353"/>
              <a:gd name="T1" fmla="*/ 176 h 353"/>
              <a:gd name="T2" fmla="*/ 305 w 353"/>
              <a:gd name="T3" fmla="*/ 176 h 353"/>
              <a:gd name="T4" fmla="*/ 121 w 353"/>
              <a:gd name="T5" fmla="*/ 274 h 353"/>
              <a:gd name="T6" fmla="*/ 113 w 353"/>
              <a:gd name="T7" fmla="*/ 288 h 353"/>
              <a:gd name="T8" fmla="*/ 121 w 353"/>
              <a:gd name="T9" fmla="*/ 274 h 353"/>
              <a:gd name="T10" fmla="*/ 66 w 353"/>
              <a:gd name="T11" fmla="*/ 241 h 353"/>
              <a:gd name="T12" fmla="*/ 80 w 353"/>
              <a:gd name="T13" fmla="*/ 233 h 353"/>
              <a:gd name="T14" fmla="*/ 113 w 353"/>
              <a:gd name="T15" fmla="*/ 65 h 353"/>
              <a:gd name="T16" fmla="*/ 121 w 353"/>
              <a:gd name="T17" fmla="*/ 79 h 353"/>
              <a:gd name="T18" fmla="*/ 113 w 353"/>
              <a:gd name="T19" fmla="*/ 65 h 353"/>
              <a:gd name="T20" fmla="*/ 48 w 353"/>
              <a:gd name="T21" fmla="*/ 176 h 353"/>
              <a:gd name="T22" fmla="*/ 64 w 353"/>
              <a:gd name="T23" fmla="*/ 176 h 353"/>
              <a:gd name="T24" fmla="*/ 233 w 353"/>
              <a:gd name="T25" fmla="*/ 79 h 353"/>
              <a:gd name="T26" fmla="*/ 241 w 353"/>
              <a:gd name="T27" fmla="*/ 65 h 353"/>
              <a:gd name="T28" fmla="*/ 233 w 353"/>
              <a:gd name="T29" fmla="*/ 79 h 353"/>
              <a:gd name="T30" fmla="*/ 66 w 353"/>
              <a:gd name="T31" fmla="*/ 112 h 353"/>
              <a:gd name="T32" fmla="*/ 80 w 353"/>
              <a:gd name="T33" fmla="*/ 120 h 353"/>
              <a:gd name="T34" fmla="*/ 285 w 353"/>
              <a:gd name="T35" fmla="*/ 230 h 353"/>
              <a:gd name="T36" fmla="*/ 277 w 353"/>
              <a:gd name="T37" fmla="*/ 244 h 353"/>
              <a:gd name="T38" fmla="*/ 285 w 353"/>
              <a:gd name="T39" fmla="*/ 230 h 353"/>
              <a:gd name="T40" fmla="*/ 169 w 353"/>
              <a:gd name="T41" fmla="*/ 297 h 353"/>
              <a:gd name="T42" fmla="*/ 185 w 353"/>
              <a:gd name="T43" fmla="*/ 297 h 353"/>
              <a:gd name="T44" fmla="*/ 277 w 353"/>
              <a:gd name="T45" fmla="*/ 109 h 353"/>
              <a:gd name="T46" fmla="*/ 285 w 353"/>
              <a:gd name="T47" fmla="*/ 123 h 353"/>
              <a:gd name="T48" fmla="*/ 277 w 353"/>
              <a:gd name="T49" fmla="*/ 109 h 353"/>
              <a:gd name="T50" fmla="*/ 208 w 353"/>
              <a:gd name="T51" fmla="*/ 168 h 353"/>
              <a:gd name="T52" fmla="*/ 185 w 353"/>
              <a:gd name="T53" fmla="*/ 56 h 353"/>
              <a:gd name="T54" fmla="*/ 169 w 353"/>
              <a:gd name="T55" fmla="*/ 56 h 353"/>
              <a:gd name="T56" fmla="*/ 145 w 353"/>
              <a:gd name="T57" fmla="*/ 176 h 353"/>
              <a:gd name="T58" fmla="*/ 208 w 353"/>
              <a:gd name="T59" fmla="*/ 184 h 353"/>
              <a:gd name="T60" fmla="*/ 257 w 353"/>
              <a:gd name="T61" fmla="*/ 176 h 353"/>
              <a:gd name="T62" fmla="*/ 177 w 353"/>
              <a:gd name="T63" fmla="*/ 192 h 353"/>
              <a:gd name="T64" fmla="*/ 177 w 353"/>
              <a:gd name="T65" fmla="*/ 160 h 353"/>
              <a:gd name="T66" fmla="*/ 177 w 353"/>
              <a:gd name="T67" fmla="*/ 192 h 353"/>
              <a:gd name="T68" fmla="*/ 230 w 353"/>
              <a:gd name="T69" fmla="*/ 285 h 353"/>
              <a:gd name="T70" fmla="*/ 244 w 353"/>
              <a:gd name="T71" fmla="*/ 277 h 353"/>
              <a:gd name="T72" fmla="*/ 177 w 353"/>
              <a:gd name="T73" fmla="*/ 0 h 353"/>
              <a:gd name="T74" fmla="*/ 177 w 353"/>
              <a:gd name="T75" fmla="*/ 353 h 353"/>
              <a:gd name="T76" fmla="*/ 177 w 353"/>
              <a:gd name="T77" fmla="*/ 0 h 353"/>
              <a:gd name="T78" fmla="*/ 16 w 353"/>
              <a:gd name="T79" fmla="*/ 176 h 353"/>
              <a:gd name="T80" fmla="*/ 337 w 353"/>
              <a:gd name="T81" fmla="*/ 176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3" h="353">
                <a:moveTo>
                  <a:pt x="297" y="168"/>
                </a:moveTo>
                <a:cubicBezTo>
                  <a:pt x="293" y="168"/>
                  <a:pt x="289" y="172"/>
                  <a:pt x="289" y="176"/>
                </a:cubicBezTo>
                <a:cubicBezTo>
                  <a:pt x="289" y="181"/>
                  <a:pt x="293" y="184"/>
                  <a:pt x="297" y="184"/>
                </a:cubicBezTo>
                <a:cubicBezTo>
                  <a:pt x="302" y="184"/>
                  <a:pt x="305" y="181"/>
                  <a:pt x="305" y="176"/>
                </a:cubicBezTo>
                <a:cubicBezTo>
                  <a:pt x="305" y="172"/>
                  <a:pt x="302" y="168"/>
                  <a:pt x="297" y="168"/>
                </a:cubicBezTo>
                <a:moveTo>
                  <a:pt x="121" y="274"/>
                </a:moveTo>
                <a:cubicBezTo>
                  <a:pt x="117" y="271"/>
                  <a:pt x="112" y="273"/>
                  <a:pt x="110" y="277"/>
                </a:cubicBezTo>
                <a:cubicBezTo>
                  <a:pt x="107" y="280"/>
                  <a:pt x="109" y="285"/>
                  <a:pt x="113" y="288"/>
                </a:cubicBezTo>
                <a:cubicBezTo>
                  <a:pt x="116" y="290"/>
                  <a:pt x="121" y="289"/>
                  <a:pt x="124" y="285"/>
                </a:cubicBezTo>
                <a:cubicBezTo>
                  <a:pt x="126" y="281"/>
                  <a:pt x="124" y="276"/>
                  <a:pt x="121" y="274"/>
                </a:cubicBezTo>
                <a:moveTo>
                  <a:pt x="69" y="230"/>
                </a:moveTo>
                <a:cubicBezTo>
                  <a:pt x="65" y="232"/>
                  <a:pt x="63" y="237"/>
                  <a:pt x="66" y="241"/>
                </a:cubicBezTo>
                <a:cubicBezTo>
                  <a:pt x="68" y="244"/>
                  <a:pt x="73" y="246"/>
                  <a:pt x="77" y="244"/>
                </a:cubicBezTo>
                <a:cubicBezTo>
                  <a:pt x="80" y="241"/>
                  <a:pt x="82" y="236"/>
                  <a:pt x="80" y="233"/>
                </a:cubicBezTo>
                <a:cubicBezTo>
                  <a:pt x="77" y="229"/>
                  <a:pt x="72" y="227"/>
                  <a:pt x="69" y="230"/>
                </a:cubicBezTo>
                <a:moveTo>
                  <a:pt x="113" y="65"/>
                </a:moveTo>
                <a:cubicBezTo>
                  <a:pt x="109" y="67"/>
                  <a:pt x="107" y="72"/>
                  <a:pt x="110" y="76"/>
                </a:cubicBezTo>
                <a:cubicBezTo>
                  <a:pt x="112" y="80"/>
                  <a:pt x="117" y="81"/>
                  <a:pt x="121" y="79"/>
                </a:cubicBezTo>
                <a:cubicBezTo>
                  <a:pt x="124" y="77"/>
                  <a:pt x="126" y="72"/>
                  <a:pt x="124" y="68"/>
                </a:cubicBezTo>
                <a:cubicBezTo>
                  <a:pt x="121" y="64"/>
                  <a:pt x="116" y="63"/>
                  <a:pt x="113" y="65"/>
                </a:cubicBezTo>
                <a:moveTo>
                  <a:pt x="56" y="168"/>
                </a:moveTo>
                <a:cubicBezTo>
                  <a:pt x="52" y="168"/>
                  <a:pt x="48" y="172"/>
                  <a:pt x="48" y="176"/>
                </a:cubicBezTo>
                <a:cubicBezTo>
                  <a:pt x="48" y="181"/>
                  <a:pt x="52" y="184"/>
                  <a:pt x="56" y="184"/>
                </a:cubicBezTo>
                <a:cubicBezTo>
                  <a:pt x="61" y="184"/>
                  <a:pt x="64" y="181"/>
                  <a:pt x="64" y="176"/>
                </a:cubicBezTo>
                <a:cubicBezTo>
                  <a:pt x="64" y="172"/>
                  <a:pt x="61" y="168"/>
                  <a:pt x="56" y="168"/>
                </a:cubicBezTo>
                <a:moveTo>
                  <a:pt x="233" y="79"/>
                </a:moveTo>
                <a:cubicBezTo>
                  <a:pt x="237" y="81"/>
                  <a:pt x="242" y="80"/>
                  <a:pt x="244" y="76"/>
                </a:cubicBezTo>
                <a:cubicBezTo>
                  <a:pt x="246" y="72"/>
                  <a:pt x="245" y="67"/>
                  <a:pt x="241" y="65"/>
                </a:cubicBezTo>
                <a:cubicBezTo>
                  <a:pt x="237" y="63"/>
                  <a:pt x="232" y="64"/>
                  <a:pt x="230" y="68"/>
                </a:cubicBezTo>
                <a:cubicBezTo>
                  <a:pt x="228" y="72"/>
                  <a:pt x="229" y="77"/>
                  <a:pt x="233" y="79"/>
                </a:cubicBezTo>
                <a:moveTo>
                  <a:pt x="77" y="109"/>
                </a:moveTo>
                <a:cubicBezTo>
                  <a:pt x="73" y="107"/>
                  <a:pt x="68" y="108"/>
                  <a:pt x="66" y="112"/>
                </a:cubicBezTo>
                <a:cubicBezTo>
                  <a:pt x="63" y="116"/>
                  <a:pt x="65" y="121"/>
                  <a:pt x="69" y="123"/>
                </a:cubicBezTo>
                <a:cubicBezTo>
                  <a:pt x="72" y="125"/>
                  <a:pt x="77" y="124"/>
                  <a:pt x="80" y="120"/>
                </a:cubicBezTo>
                <a:cubicBezTo>
                  <a:pt x="82" y="116"/>
                  <a:pt x="80" y="111"/>
                  <a:pt x="77" y="109"/>
                </a:cubicBezTo>
                <a:moveTo>
                  <a:pt x="285" y="230"/>
                </a:moveTo>
                <a:cubicBezTo>
                  <a:pt x="281" y="227"/>
                  <a:pt x="276" y="229"/>
                  <a:pt x="274" y="233"/>
                </a:cubicBezTo>
                <a:cubicBezTo>
                  <a:pt x="272" y="236"/>
                  <a:pt x="273" y="241"/>
                  <a:pt x="277" y="244"/>
                </a:cubicBezTo>
                <a:cubicBezTo>
                  <a:pt x="281" y="246"/>
                  <a:pt x="286" y="244"/>
                  <a:pt x="288" y="241"/>
                </a:cubicBezTo>
                <a:cubicBezTo>
                  <a:pt x="290" y="237"/>
                  <a:pt x="289" y="232"/>
                  <a:pt x="285" y="230"/>
                </a:cubicBezTo>
                <a:moveTo>
                  <a:pt x="177" y="289"/>
                </a:moveTo>
                <a:cubicBezTo>
                  <a:pt x="172" y="289"/>
                  <a:pt x="169" y="292"/>
                  <a:pt x="169" y="297"/>
                </a:cubicBezTo>
                <a:cubicBezTo>
                  <a:pt x="169" y="301"/>
                  <a:pt x="172" y="305"/>
                  <a:pt x="177" y="305"/>
                </a:cubicBezTo>
                <a:cubicBezTo>
                  <a:pt x="181" y="305"/>
                  <a:pt x="185" y="301"/>
                  <a:pt x="185" y="297"/>
                </a:cubicBezTo>
                <a:cubicBezTo>
                  <a:pt x="185" y="292"/>
                  <a:pt x="181" y="289"/>
                  <a:pt x="177" y="289"/>
                </a:cubicBezTo>
                <a:moveTo>
                  <a:pt x="277" y="109"/>
                </a:moveTo>
                <a:cubicBezTo>
                  <a:pt x="273" y="111"/>
                  <a:pt x="272" y="116"/>
                  <a:pt x="274" y="120"/>
                </a:cubicBezTo>
                <a:cubicBezTo>
                  <a:pt x="276" y="124"/>
                  <a:pt x="281" y="125"/>
                  <a:pt x="285" y="123"/>
                </a:cubicBezTo>
                <a:cubicBezTo>
                  <a:pt x="289" y="121"/>
                  <a:pt x="290" y="116"/>
                  <a:pt x="288" y="112"/>
                </a:cubicBezTo>
                <a:cubicBezTo>
                  <a:pt x="286" y="108"/>
                  <a:pt x="281" y="107"/>
                  <a:pt x="277" y="109"/>
                </a:cubicBezTo>
                <a:moveTo>
                  <a:pt x="249" y="168"/>
                </a:moveTo>
                <a:cubicBezTo>
                  <a:pt x="208" y="168"/>
                  <a:pt x="208" y="168"/>
                  <a:pt x="208" y="168"/>
                </a:cubicBezTo>
                <a:cubicBezTo>
                  <a:pt x="205" y="157"/>
                  <a:pt x="196" y="148"/>
                  <a:pt x="185" y="145"/>
                </a:cubicBezTo>
                <a:cubicBezTo>
                  <a:pt x="185" y="56"/>
                  <a:pt x="185" y="56"/>
                  <a:pt x="185" y="56"/>
                </a:cubicBezTo>
                <a:cubicBezTo>
                  <a:pt x="185" y="52"/>
                  <a:pt x="181" y="48"/>
                  <a:pt x="177" y="48"/>
                </a:cubicBezTo>
                <a:cubicBezTo>
                  <a:pt x="172" y="48"/>
                  <a:pt x="169" y="52"/>
                  <a:pt x="169" y="56"/>
                </a:cubicBezTo>
                <a:cubicBezTo>
                  <a:pt x="169" y="145"/>
                  <a:pt x="169" y="145"/>
                  <a:pt x="169" y="145"/>
                </a:cubicBezTo>
                <a:cubicBezTo>
                  <a:pt x="155" y="149"/>
                  <a:pt x="145" y="161"/>
                  <a:pt x="145" y="176"/>
                </a:cubicBezTo>
                <a:cubicBezTo>
                  <a:pt x="145" y="194"/>
                  <a:pt x="159" y="208"/>
                  <a:pt x="177" y="208"/>
                </a:cubicBezTo>
                <a:cubicBezTo>
                  <a:pt x="192" y="208"/>
                  <a:pt x="204" y="198"/>
                  <a:pt x="208" y="184"/>
                </a:cubicBezTo>
                <a:cubicBezTo>
                  <a:pt x="249" y="184"/>
                  <a:pt x="249" y="184"/>
                  <a:pt x="249" y="184"/>
                </a:cubicBezTo>
                <a:cubicBezTo>
                  <a:pt x="254" y="184"/>
                  <a:pt x="257" y="181"/>
                  <a:pt x="257" y="176"/>
                </a:cubicBezTo>
                <a:cubicBezTo>
                  <a:pt x="257" y="172"/>
                  <a:pt x="254" y="168"/>
                  <a:pt x="249" y="168"/>
                </a:cubicBezTo>
                <a:moveTo>
                  <a:pt x="177" y="192"/>
                </a:moveTo>
                <a:cubicBezTo>
                  <a:pt x="168" y="192"/>
                  <a:pt x="161" y="185"/>
                  <a:pt x="161" y="176"/>
                </a:cubicBezTo>
                <a:cubicBezTo>
                  <a:pt x="161" y="168"/>
                  <a:pt x="168" y="160"/>
                  <a:pt x="177" y="160"/>
                </a:cubicBezTo>
                <a:cubicBezTo>
                  <a:pt x="186" y="160"/>
                  <a:pt x="193" y="168"/>
                  <a:pt x="193" y="176"/>
                </a:cubicBezTo>
                <a:cubicBezTo>
                  <a:pt x="193" y="185"/>
                  <a:pt x="186" y="192"/>
                  <a:pt x="177" y="192"/>
                </a:cubicBezTo>
                <a:moveTo>
                  <a:pt x="233" y="274"/>
                </a:moveTo>
                <a:cubicBezTo>
                  <a:pt x="229" y="276"/>
                  <a:pt x="228" y="281"/>
                  <a:pt x="230" y="285"/>
                </a:cubicBezTo>
                <a:cubicBezTo>
                  <a:pt x="232" y="289"/>
                  <a:pt x="237" y="290"/>
                  <a:pt x="241" y="288"/>
                </a:cubicBezTo>
                <a:cubicBezTo>
                  <a:pt x="245" y="285"/>
                  <a:pt x="246" y="280"/>
                  <a:pt x="244" y="277"/>
                </a:cubicBezTo>
                <a:cubicBezTo>
                  <a:pt x="242" y="273"/>
                  <a:pt x="237" y="271"/>
                  <a:pt x="233" y="274"/>
                </a:cubicBezTo>
                <a:moveTo>
                  <a:pt x="177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4"/>
                  <a:pt x="79" y="353"/>
                  <a:pt x="177" y="353"/>
                </a:cubicBezTo>
                <a:cubicBezTo>
                  <a:pt x="274" y="353"/>
                  <a:pt x="353" y="274"/>
                  <a:pt x="353" y="176"/>
                </a:cubicBezTo>
                <a:cubicBezTo>
                  <a:pt x="353" y="79"/>
                  <a:pt x="274" y="0"/>
                  <a:pt x="177" y="0"/>
                </a:cubicBezTo>
                <a:moveTo>
                  <a:pt x="177" y="337"/>
                </a:moveTo>
                <a:cubicBezTo>
                  <a:pt x="88" y="337"/>
                  <a:pt x="16" y="265"/>
                  <a:pt x="16" y="176"/>
                </a:cubicBezTo>
                <a:cubicBezTo>
                  <a:pt x="16" y="88"/>
                  <a:pt x="88" y="16"/>
                  <a:pt x="177" y="16"/>
                </a:cubicBezTo>
                <a:cubicBezTo>
                  <a:pt x="266" y="16"/>
                  <a:pt x="337" y="88"/>
                  <a:pt x="337" y="176"/>
                </a:cubicBezTo>
                <a:cubicBezTo>
                  <a:pt x="337" y="265"/>
                  <a:pt x="266" y="337"/>
                  <a:pt x="177" y="337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895C285F-52E6-3A8D-F143-78BF3BBB3AD7}"/>
              </a:ext>
            </a:extLst>
          </p:cNvPr>
          <p:cNvGraphicFramePr>
            <a:graphicFrameLocks noGrp="1"/>
          </p:cNvGraphicFramePr>
          <p:nvPr/>
        </p:nvGraphicFramePr>
        <p:xfrm>
          <a:off x="316962" y="2194313"/>
          <a:ext cx="11558076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9210">
                  <a:extLst>
                    <a:ext uri="{9D8B030D-6E8A-4147-A177-3AD203B41FA5}">
                      <a16:colId xmlns="" xmlns:a16="http://schemas.microsoft.com/office/drawing/2014/main" val="3491455909"/>
                    </a:ext>
                  </a:extLst>
                </a:gridCol>
                <a:gridCol w="2889210">
                  <a:extLst>
                    <a:ext uri="{9D8B030D-6E8A-4147-A177-3AD203B41FA5}">
                      <a16:colId xmlns="" xmlns:a16="http://schemas.microsoft.com/office/drawing/2014/main" val="1185557948"/>
                    </a:ext>
                  </a:extLst>
                </a:gridCol>
                <a:gridCol w="2889210">
                  <a:extLst>
                    <a:ext uri="{9D8B030D-6E8A-4147-A177-3AD203B41FA5}">
                      <a16:colId xmlns="" xmlns:a16="http://schemas.microsoft.com/office/drawing/2014/main" val="1788525765"/>
                    </a:ext>
                  </a:extLst>
                </a:gridCol>
                <a:gridCol w="2890446">
                  <a:extLst>
                    <a:ext uri="{9D8B030D-6E8A-4147-A177-3AD203B41FA5}">
                      <a16:colId xmlns="" xmlns:a16="http://schemas.microsoft.com/office/drawing/2014/main" val="2279385759"/>
                    </a:ext>
                  </a:extLst>
                </a:gridCol>
              </a:tblGrid>
              <a:tr h="1207826">
                <a:tc>
                  <a:txBody>
                    <a:bodyPr/>
                    <a:lstStyle/>
                    <a:p>
                      <a:r>
                        <a:rPr lang="kk-KZ" sz="18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Жобаның атауы/</a:t>
                      </a:r>
                      <a:endParaRPr lang="ru-RU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kk-KZ" sz="1800" kern="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kk-KZ" sz="18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800" kern="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проекта</a:t>
                      </a:r>
                      <a:r>
                        <a:rPr lang="kk-KZ" sz="18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 шаралар/ Ключевые мероприятия </a:t>
                      </a:r>
                      <a:endParaRPr lang="ru-RU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Тәуекелдер/ </a:t>
                      </a:r>
                      <a:r>
                        <a:rPr lang="kk-KZ" sz="1800" kern="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Риски</a:t>
                      </a:r>
                      <a:r>
                        <a:rPr lang="kk-KZ" sz="18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Тәуекелдердің алдын алу шаралары/ </a:t>
                      </a:r>
                      <a:endParaRPr lang="ru-RU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kk-KZ" sz="1800" kern="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Меры</a:t>
                      </a:r>
                      <a:r>
                        <a:rPr lang="kk-KZ" sz="18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800" kern="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поддержки</a:t>
                      </a:r>
                      <a:r>
                        <a:rPr lang="kk-KZ" sz="18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800" kern="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kk-KZ" sz="18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800" kern="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предупреждения</a:t>
                      </a:r>
                      <a:r>
                        <a:rPr lang="kk-KZ" sz="18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800" kern="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рисков</a:t>
                      </a:r>
                      <a:endParaRPr lang="ru-RU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9940719"/>
                  </a:ext>
                </a:extLst>
              </a:tr>
              <a:tr h="301956">
                <a:tc>
                  <a:txBody>
                    <a:bodyPr/>
                    <a:lstStyle/>
                    <a:p>
                      <a:r>
                        <a:rPr lang="kk-KZ" sz="1400" kern="100">
                          <a:effectLst/>
                        </a:rPr>
                        <a:t> 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kern="100" dirty="0">
                          <a:effectLst/>
                        </a:rPr>
                        <a:t> </a:t>
                      </a:r>
                    </a:p>
                    <a:p>
                      <a:endParaRPr lang="kk-KZ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kern="100">
                          <a:effectLst/>
                        </a:rPr>
                        <a:t> 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kern="100" dirty="0">
                          <a:effectLst/>
                        </a:rPr>
                        <a:t> 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14731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259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6AC6D6A-72FF-132D-0C7C-063BE4E7F4F5}"/>
              </a:ext>
            </a:extLst>
          </p:cNvPr>
          <p:cNvSpPr txBox="1"/>
          <p:nvPr/>
        </p:nvSpPr>
        <p:spPr>
          <a:xfrm>
            <a:off x="2290527" y="1063808"/>
            <a:ext cx="8669447" cy="1361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«Говорить умные слова легко, но сделать умные дела — гораздо труднее».</a:t>
            </a:r>
            <a:r>
              <a:rPr lang="kk-KZ" sz="24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kk-KZ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kk-KZ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Әлихан Бөкейхан</a:t>
            </a:r>
            <a:endParaRPr lang="ru-RU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78CACC-9076-E23E-5E5F-7DEA845C228C}"/>
              </a:ext>
            </a:extLst>
          </p:cNvPr>
          <p:cNvSpPr txBox="1"/>
          <p:nvPr/>
        </p:nvSpPr>
        <p:spPr>
          <a:xfrm>
            <a:off x="2154724" y="2800565"/>
            <a:ext cx="9228623" cy="2929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«Как сила тела, так и мощь нации зависят от воспитания. Без должного воспитания тело ослабевает, а народ утрачивает свою силу и единство»</a:t>
            </a:r>
            <a:r>
              <a:rPr lang="ru-RU" sz="2800" dirty="0"/>
              <a:t>.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</a:t>
            </a:r>
            <a:r>
              <a:rPr lang="kk-KZ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kk-KZ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Ахмет Байтұрсынұлы</a:t>
            </a:r>
            <a:r>
              <a:rPr lang="kk-K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212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77E0CF-AA30-4C6D-8941-C809EE25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воспитания: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30E639-7C25-4363-9445-343C9A149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гармонично развитой личности обучающегося на основе ценностей казахстанской культуры, через развитие духовно-нравственных качеств, гражданской ответственности и патриотизма, добропорядочности и добросовестности.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75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71EBD5-6CD7-484A-92EB-F5A239D4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FB5B7BD-A716-4523-A045-B79B35A67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Воспитание духовно-нравственных качеств</a:t>
            </a:r>
          </a:p>
          <a:p>
            <a:r>
              <a:rPr lang="ru-RU" sz="3600" b="1" dirty="0"/>
              <a:t>Развитие гражданской ответственности и патриотизма</a:t>
            </a:r>
          </a:p>
          <a:p>
            <a:r>
              <a:rPr lang="ru-RU" sz="3600" b="1" dirty="0"/>
              <a:t>Формирование добропорядочности и добросовестности</a:t>
            </a:r>
          </a:p>
          <a:p>
            <a:r>
              <a:rPr lang="ru-RU" sz="3600" b="1" dirty="0"/>
              <a:t>Создание условий для гармоничного развития личности обучающегося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5810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A1A434-34E1-40EB-9A1F-23FF847F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933B331A-EADD-452F-B3C4-6C198BD12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9866" t="14725" r="33697" b="6160"/>
          <a:stretch/>
        </p:blipFill>
        <p:spPr>
          <a:xfrm>
            <a:off x="2667699" y="159391"/>
            <a:ext cx="7060000" cy="648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8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8A4442-8BBA-4202-BAB5-4096033F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компетенции определяющие модель выпускника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AA63C41-B54F-4549-8457-00B06928F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национальных интересов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коммуникации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служение обществу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долг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инновационное мышление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57"/>
            <a:ext cx="12191993" cy="68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4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57"/>
            <a:ext cx="12191993" cy="68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7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57"/>
            <a:ext cx="12191993" cy="685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77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920</Words>
  <Application>Microsoft Office PowerPoint</Application>
  <PresentationFormat>Произвольный</PresentationFormat>
  <Paragraphs>156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Цель Программы воспитания:</vt:lpstr>
      <vt:lpstr>Задачи Программы: </vt:lpstr>
      <vt:lpstr>Презентация PowerPoint</vt:lpstr>
      <vt:lpstr>Ключевые компетенции определяющие модель выпускника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Разбивка  основных ценностей по месяцам </vt:lpstr>
      <vt:lpstr>Мероприятия, реализуемые ежедневно в учебно-воспитательном процессе:   </vt:lpstr>
      <vt:lpstr>Еженедельно: </vt:lpstr>
      <vt:lpstr>Презентация PowerPoint</vt:lpstr>
      <vt:lpstr>Презентация PowerPoint</vt:lpstr>
      <vt:lpstr>Алгоритм реализации Программы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Анар Танирбергенова</dc:creator>
  <cp:lastModifiedBy>Windows 7</cp:lastModifiedBy>
  <cp:revision>53</cp:revision>
  <cp:lastPrinted>2024-08-14T08:34:57Z</cp:lastPrinted>
  <dcterms:created xsi:type="dcterms:W3CDTF">2024-07-26T04:49:11Z</dcterms:created>
  <dcterms:modified xsi:type="dcterms:W3CDTF">2024-08-14T08:35:26Z</dcterms:modified>
</cp:coreProperties>
</file>