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5" r:id="rId2"/>
    <p:sldId id="282" r:id="rId3"/>
    <p:sldId id="306" r:id="rId4"/>
    <p:sldId id="280" r:id="rId5"/>
    <p:sldId id="289" r:id="rId6"/>
    <p:sldId id="30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>
        <p:scale>
          <a:sx n="64" d="100"/>
          <a:sy n="64" d="100"/>
        </p:scale>
        <p:origin x="-154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36D27-1D8E-4A67-9DFF-ACAEB842F53F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AAFB6-DBCA-401F-ABC4-3E3E417C0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AAFB6-DBCA-401F-ABC4-3E3E417C0E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5B2D-6AE6-4CA3-8652-CDCE65C0F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132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6F1E0-F7D8-43D6-8C2B-4AB97BED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60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B974-F782-422C-9E47-C6AAA2D6A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9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6527-03AD-4A86-9535-BB31885E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74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7364B-4EC9-4C61-8418-4F4F13DA1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2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3585-CB8C-4A4B-A752-6DEF93A2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88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B8AED-81B6-4594-95DE-7BA868FF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0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C39D-8275-40F9-85BE-C826F1F6D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65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872B-E61E-4DD1-93B5-B75852F53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88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AE729-6557-403A-A98C-1AA5A24C6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32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F90E-F3BD-4EA0-865C-26311FAD4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11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0AD7288-3010-40A8-A766-48176B763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40;&#1058;&#1056;&#1048;&#1054;&#1058;\&#1040;&#1060;&#1043;&#1040;&#1053;&#1048;&#1057;&#1058;&#1040;&#1053;\25%20&#1083;&#1077;&#1090;%20&#1040;&#1092;&#1075;&#1072;&#1085;&#1072;\&#1043;&#1086;&#1083;&#1091;&#1073;&#1099;&#1077;%20&#1073;&#1077;&#1088;&#1077;&#1090;&#1099;%20-%20&#1055;&#1072;&#1084;&#1103;&#1090;&#1100;%20(&#1040;&#1092;&#1075;&#1072;&#1085;&#1089;&#1082;&#1080;&#1081;%20&#1080;&#1079;&#1083;&#1086;&#1084;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5;&#1040;&#1058;&#1056;&#1048;&#1054;&#1058;\&#1040;&#1060;&#1043;&#1040;&#1053;&#1048;&#1057;&#1058;&#1040;&#1053;\25%20&#1083;&#1077;&#1090;%20&#1040;&#1092;&#1075;&#1072;&#1085;&#1072;\Afghanistan.&#1040;&#1092;&#1075;&#1072;&#1085;&#1080;&#1089;&#1090;&#1072;&#1085;.%20&#1063;&#1077;&#1088;&#1085;&#1099;&#1081;%20&#1090;&#1102;&#1083;&#1100;&#1087;&#1072;&#1085;.mp4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олубые береты - Память (Афганский излом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5625" y="5072074"/>
            <a:ext cx="604837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kern="10" dirty="0">
                <a:ln w="9525"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1979 - 1989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7167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Воин-интернационалист</a:t>
            </a:r>
            <a:endParaRPr lang="ru-RU" sz="8000" b="1" kern="10" dirty="0">
              <a:ln w="9525">
                <a:round/>
                <a:headEnd/>
                <a:tailEnd/>
              </a:ln>
              <a:solidFill>
                <a:schemeClr val="bg1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Click="0">
        <p:wipe/>
      </p:transition>
    </mc:Choice>
    <mc:Fallback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5" name="Picture 2" descr="H:\Новая папка\музей 1\Изображение.jpg"/>
          <p:cNvPicPr>
            <a:picLocks noChangeAspect="1" noChangeArrowheads="1"/>
          </p:cNvPicPr>
          <p:nvPr/>
        </p:nvPicPr>
        <p:blipFill>
          <a:blip r:embed="rId2"/>
          <a:srcRect l="6335" t="67495" r="66741" b="5409"/>
          <a:stretch>
            <a:fillRect/>
          </a:stretch>
        </p:blipFill>
        <p:spPr bwMode="auto">
          <a:xfrm>
            <a:off x="3286116" y="642918"/>
            <a:ext cx="2378291" cy="3286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:\Новая папка\музей 1\Изображение.jpg"/>
          <p:cNvPicPr>
            <a:picLocks noChangeAspect="1" noChangeArrowheads="1"/>
          </p:cNvPicPr>
          <p:nvPr/>
        </p:nvPicPr>
        <p:blipFill>
          <a:blip r:embed="rId3" cstate="print"/>
          <a:srcRect l="55010" t="8562" r="3812" b="45643"/>
          <a:stretch>
            <a:fillRect/>
          </a:stretch>
        </p:blipFill>
        <p:spPr bwMode="auto">
          <a:xfrm>
            <a:off x="6021415" y="928670"/>
            <a:ext cx="290094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:\Новая папка\музей 1\Изображение.jpg"/>
          <p:cNvPicPr>
            <a:picLocks noChangeAspect="1" noChangeArrowheads="1"/>
          </p:cNvPicPr>
          <p:nvPr/>
        </p:nvPicPr>
        <p:blipFill>
          <a:blip r:embed="rId4" cstate="print"/>
          <a:srcRect l="7285" t="8408" r="56288" b="47757"/>
          <a:stretch>
            <a:fillRect/>
          </a:stretch>
        </p:blipFill>
        <p:spPr bwMode="auto">
          <a:xfrm>
            <a:off x="428596" y="928670"/>
            <a:ext cx="2500330" cy="413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214950"/>
            <a:ext cx="2419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Чебак</a:t>
            </a:r>
          </a:p>
          <a:p>
            <a:pPr algn="ctr"/>
            <a:r>
              <a:rPr lang="ru-RU" dirty="0" smtClean="0"/>
              <a:t> И</a:t>
            </a:r>
            <a:r>
              <a:rPr lang="ru-RU" dirty="0" smtClean="0"/>
              <a:t>ван </a:t>
            </a:r>
            <a:r>
              <a:rPr lang="ru-RU" dirty="0" smtClean="0"/>
              <a:t>Васильевич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5357826"/>
            <a:ext cx="2697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Лизогуб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Николай Николаевич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3929066"/>
            <a:ext cx="276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Максименко</a:t>
            </a:r>
          </a:p>
          <a:p>
            <a:pPr algn="ctr"/>
            <a:r>
              <a:rPr lang="ru-RU" dirty="0" smtClean="0"/>
              <a:t>Сергей Яковлевич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Новая папка\музей 1\Изображение 002.jpg"/>
          <p:cNvPicPr>
            <a:picLocks noChangeAspect="1" noChangeArrowheads="1"/>
          </p:cNvPicPr>
          <p:nvPr/>
        </p:nvPicPr>
        <p:blipFill>
          <a:blip r:embed="rId2"/>
          <a:srcRect l="47794" t="13393" r="23713" b="53794"/>
          <a:stretch>
            <a:fillRect/>
          </a:stretch>
        </p:blipFill>
        <p:spPr bwMode="auto">
          <a:xfrm>
            <a:off x="6286512" y="1785926"/>
            <a:ext cx="221457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357950" y="5572140"/>
            <a:ext cx="2303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Гах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Павел Павлович</a:t>
            </a:r>
            <a:endParaRPr lang="ru-RU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57290" y="-214338"/>
            <a:ext cx="7072330" cy="193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 декабря 1979 год наши войска, верные воинской присяге, отправились на чужую землю выполнять “интернациональный долг”. 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5238787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642918"/>
            <a:ext cx="8229600" cy="378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Через Афганистан прошли 600 тысяч военнослужащих.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15053  - погибли или умерли от ран;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49985 -  раненных и искалеченных;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330 - пленных и пропавших без вести;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6669 – инвалиды войны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b="1" i="1" dirty="0" smtClean="0">
              <a:solidFill>
                <a:schemeClr val="accent2"/>
              </a:solidFill>
            </a:endParaRPr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922" y="1071546"/>
            <a:ext cx="1677326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Афганистан - ты боль моей души\8562dfb1a3630c5c8033bbdd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4357718" cy="300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496"/>
            <a:ext cx="4367395" cy="2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00562" y="5857892"/>
            <a:ext cx="4792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Мы выдержали с честью эту войну!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6" descr="прощание с часть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14290"/>
            <a:ext cx="3974330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857364"/>
            <a:ext cx="8229600" cy="257176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fghanistan.Афганистан. Черный тюльпа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3571876"/>
            <a:ext cx="4632867" cy="30718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23978" y="5405848"/>
            <a:ext cx="953301" cy="14287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2000240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Перевернем истории страницу,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затихнет вьюга тех горячих дней.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Кто был в Афганистане, пусть гордится,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Кто не бывал, об этом не жалей.</a:t>
            </a:r>
            <a:endParaRPr lang="ru-RU" dirty="0"/>
          </a:p>
        </p:txBody>
      </p:sp>
      <p:pic>
        <p:nvPicPr>
          <p:cNvPr id="9" name="Рисунок 8" descr="D:\Documents\Desktop\Новая папка (7)\image (5)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857628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\Desktop\fon_41a6eea3df5148f965905087dd861eaf.jpg"/>
          <p:cNvPicPr>
            <a:picLocks noChangeAspect="1" noChangeArrowheads="1"/>
          </p:cNvPicPr>
          <p:nvPr/>
        </p:nvPicPr>
        <p:blipFill>
          <a:blip r:embed="rId2"/>
          <a:srcRect b="20501"/>
          <a:stretch>
            <a:fillRect/>
          </a:stretch>
        </p:blipFill>
        <p:spPr bwMode="auto">
          <a:xfrm>
            <a:off x="4357686" y="357166"/>
            <a:ext cx="4512043" cy="220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:\афганцы\Изображение 004.jpg"/>
          <p:cNvPicPr/>
          <p:nvPr/>
        </p:nvPicPr>
        <p:blipFill>
          <a:blip r:embed="rId3"/>
          <a:srcRect t="8778" r="54215"/>
          <a:stretch>
            <a:fillRect/>
          </a:stretch>
        </p:blipFill>
        <p:spPr bwMode="auto">
          <a:xfrm>
            <a:off x="1000100" y="500042"/>
            <a:ext cx="214314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:\афганцы\Изображение 004.jpg"/>
          <p:cNvPicPr/>
          <p:nvPr/>
        </p:nvPicPr>
        <p:blipFill>
          <a:blip r:embed="rId3"/>
          <a:srcRect l="45785" t="5852" r="4069"/>
          <a:stretch>
            <a:fillRect/>
          </a:stretch>
        </p:blipFill>
        <p:spPr bwMode="auto">
          <a:xfrm>
            <a:off x="6715140" y="2643182"/>
            <a:ext cx="192882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G:\афганцы\Изображение 002.jpg"/>
          <p:cNvPicPr/>
          <p:nvPr/>
        </p:nvPicPr>
        <p:blipFill>
          <a:blip r:embed="rId4" cstate="print"/>
          <a:srcRect l="4597" r="5746" b="24432"/>
          <a:stretch>
            <a:fillRect/>
          </a:stretch>
        </p:blipFill>
        <p:spPr bwMode="auto">
          <a:xfrm>
            <a:off x="1071538" y="3357562"/>
            <a:ext cx="521497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2643182"/>
            <a:ext cx="2998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Капинос</a:t>
            </a:r>
          </a:p>
          <a:p>
            <a:pPr algn="ctr"/>
            <a:r>
              <a:rPr lang="ru-RU" dirty="0" smtClean="0"/>
              <a:t> Анатолий Анатольевич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35997" y="5572140"/>
            <a:ext cx="300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Михайлов </a:t>
            </a:r>
          </a:p>
          <a:p>
            <a:pPr algn="ctr"/>
            <a:r>
              <a:rPr lang="ru-RU" dirty="0" smtClean="0"/>
              <a:t>Александр Григорьевич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69</Words>
  <Application>Microsoft Office PowerPoint</Application>
  <PresentationFormat>Экран (4:3)</PresentationFormat>
  <Paragraphs>24</Paragraphs>
  <Slides>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Слайд 1</vt:lpstr>
      <vt:lpstr>Слайд 2</vt:lpstr>
      <vt:lpstr>Слайд 3</vt:lpstr>
      <vt:lpstr>Слайд 4</vt:lpstr>
      <vt:lpstr>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Эхо  афганской войны</dc:title>
  <dc:creator>User</dc:creator>
  <cp:lastModifiedBy>Люба</cp:lastModifiedBy>
  <cp:revision>100</cp:revision>
  <dcterms:created xsi:type="dcterms:W3CDTF">2013-02-09T19:39:15Z</dcterms:created>
  <dcterms:modified xsi:type="dcterms:W3CDTF">2018-12-11T05:36:03Z</dcterms:modified>
</cp:coreProperties>
</file>