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5" r:id="rId5"/>
    <p:sldId id="261" r:id="rId6"/>
    <p:sldId id="262" r:id="rId7"/>
    <p:sldId id="264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4" autoAdjust="0"/>
    <p:restoredTop sz="94660"/>
  </p:normalViewPr>
  <p:slideViewPr>
    <p:cSldViewPr>
      <p:cViewPr varScale="1">
        <p:scale>
          <a:sx n="52" d="100"/>
          <a:sy n="52" d="100"/>
        </p:scale>
        <p:origin x="267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70" y="2643174"/>
            <a:ext cx="5429288" cy="3416320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Великая Отечественная война 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1941 – 1945 гг.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Desktop\о школе\image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6" y="500034"/>
            <a:ext cx="2060360" cy="3293824"/>
          </a:xfrm>
          <a:prstGeom prst="rect">
            <a:avLst/>
          </a:prstGeom>
          <a:noFill/>
        </p:spPr>
      </p:pic>
      <p:pic>
        <p:nvPicPr>
          <p:cNvPr id="1026" name="Picture 2" descr="D:\Documents\Desktop\Новая папка (4)\image (1232).jpg"/>
          <p:cNvPicPr>
            <a:picLocks noChangeAspect="1" noChangeArrowheads="1"/>
          </p:cNvPicPr>
          <p:nvPr/>
        </p:nvPicPr>
        <p:blipFill>
          <a:blip r:embed="rId3"/>
          <a:srcRect l="19791" t="14807" r="27083" b="28884"/>
          <a:stretch>
            <a:fillRect/>
          </a:stretch>
        </p:blipFill>
        <p:spPr bwMode="auto">
          <a:xfrm>
            <a:off x="1071546" y="428596"/>
            <a:ext cx="2357454" cy="33281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46" y="378618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Кокош</a:t>
            </a:r>
            <a:r>
              <a:rPr lang="ru-RU" b="1" dirty="0" smtClean="0"/>
              <a:t>                     Николай Ефимович</a:t>
            </a:r>
            <a:endParaRPr lang="ru-RU" b="1" dirty="0"/>
          </a:p>
        </p:txBody>
      </p:sp>
      <p:pic>
        <p:nvPicPr>
          <p:cNvPr id="1027" name="Picture 3" descr="D:\Documents\Desktop\Новая папка (4)\Михаил Григорьевич Яро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5232" y="4500562"/>
            <a:ext cx="2528727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8" y="792958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Кривенко                       Михаил </a:t>
            </a:r>
            <a:r>
              <a:rPr lang="ru-RU" b="1" dirty="0" err="1" smtClean="0"/>
              <a:t>Ерофеевич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90" y="7929586"/>
            <a:ext cx="307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Ярош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Михаил Григорьевич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4818" y="371474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Горбенко                      Данил </a:t>
            </a:r>
            <a:r>
              <a:rPr lang="ru-RU" b="1" dirty="0" err="1" smtClean="0"/>
              <a:t>Макарович</a:t>
            </a:r>
            <a:endParaRPr lang="ru-RU" b="1" dirty="0"/>
          </a:p>
        </p:txBody>
      </p:sp>
      <p:pic>
        <p:nvPicPr>
          <p:cNvPr id="10" name="Picture 3" descr="H:\Новая папка\музей 1\Изображение 001.jpg"/>
          <p:cNvPicPr>
            <a:picLocks noChangeAspect="1" noChangeArrowheads="1"/>
          </p:cNvPicPr>
          <p:nvPr/>
        </p:nvPicPr>
        <p:blipFill>
          <a:blip r:embed="rId5" cstate="print"/>
          <a:srcRect l="1838" t="48200" r="47610" b="1591"/>
          <a:stretch>
            <a:fillRect/>
          </a:stretch>
        </p:blipFill>
        <p:spPr bwMode="auto">
          <a:xfrm>
            <a:off x="1000108" y="4572000"/>
            <a:ext cx="2462206" cy="3357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Новая папка\музей 1\Изображение 001.jpg"/>
          <p:cNvPicPr>
            <a:picLocks noChangeAspect="1" noChangeArrowheads="1"/>
          </p:cNvPicPr>
          <p:nvPr/>
        </p:nvPicPr>
        <p:blipFill>
          <a:blip r:embed="rId2"/>
          <a:srcRect l="60478" t="56234" r="6434" b="7616"/>
          <a:stretch>
            <a:fillRect/>
          </a:stretch>
        </p:blipFill>
        <p:spPr bwMode="auto">
          <a:xfrm>
            <a:off x="4000504" y="571472"/>
            <a:ext cx="2286016" cy="3429024"/>
          </a:xfrm>
          <a:prstGeom prst="rect">
            <a:avLst/>
          </a:prstGeom>
          <a:noFill/>
        </p:spPr>
      </p:pic>
      <p:pic>
        <p:nvPicPr>
          <p:cNvPr id="3076" name="Picture 4" descr="H:\Новая папка\музей 1\Изображение 001.jpg"/>
          <p:cNvPicPr>
            <a:picLocks noChangeAspect="1" noChangeArrowheads="1"/>
          </p:cNvPicPr>
          <p:nvPr/>
        </p:nvPicPr>
        <p:blipFill>
          <a:blip r:embed="rId2"/>
          <a:srcRect l="919" t="6694" r="63235" b="57825"/>
          <a:stretch>
            <a:fillRect/>
          </a:stretch>
        </p:blipFill>
        <p:spPr bwMode="auto">
          <a:xfrm>
            <a:off x="928670" y="500034"/>
            <a:ext cx="2571768" cy="34949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46" y="407193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Кононенко                          Иван Ильич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43380" y="785814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Галата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Иван Андрианович</a:t>
            </a:r>
            <a:endParaRPr lang="ru-RU" b="1" dirty="0"/>
          </a:p>
        </p:txBody>
      </p:sp>
      <p:pic>
        <p:nvPicPr>
          <p:cNvPr id="11" name="Picture 2" descr="D:\Documents\Desktop\нвп\20180217_113920.jpg"/>
          <p:cNvPicPr>
            <a:picLocks noChangeAspect="1" noChangeArrowheads="1"/>
          </p:cNvPicPr>
          <p:nvPr/>
        </p:nvPicPr>
        <p:blipFill>
          <a:blip r:embed="rId3" cstate="print"/>
          <a:srcRect r="2837" b="2965"/>
          <a:stretch>
            <a:fillRect/>
          </a:stretch>
        </p:blipFill>
        <p:spPr bwMode="auto">
          <a:xfrm rot="5400000">
            <a:off x="3695412" y="5162844"/>
            <a:ext cx="3000396" cy="22473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43380" y="407193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Пожидаев</a:t>
            </a:r>
          </a:p>
          <a:p>
            <a:pPr algn="ctr"/>
            <a:r>
              <a:rPr lang="ru-RU" b="1" dirty="0" smtClean="0"/>
              <a:t>Григорий</a:t>
            </a:r>
            <a:endParaRPr lang="ru-RU" b="1" dirty="0"/>
          </a:p>
        </p:txBody>
      </p:sp>
      <p:pic>
        <p:nvPicPr>
          <p:cNvPr id="10" name="Picture 2" descr="D:\Documents\Documents\фотографии\DSCN206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7164" t="21057" r="39609" b="33113"/>
          <a:stretch>
            <a:fillRect/>
          </a:stretch>
        </p:blipFill>
        <p:spPr bwMode="auto">
          <a:xfrm>
            <a:off x="1071546" y="4786314"/>
            <a:ext cx="2286016" cy="338296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2984" y="771527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Гаврил</a:t>
            </a:r>
          </a:p>
          <a:p>
            <a:pPr algn="ctr"/>
            <a:r>
              <a:rPr lang="ru-RU" b="1" dirty="0" smtClean="0"/>
              <a:t>Василий Владимирович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8" y="285720"/>
            <a:ext cx="5829300" cy="196003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Похоронки… </a:t>
            </a:r>
            <a:br>
              <a:rPr lang="ru-RU" sz="2400" dirty="0" smtClean="0"/>
            </a:br>
            <a:r>
              <a:rPr lang="ru-RU" sz="2400" dirty="0" smtClean="0"/>
              <a:t>Небольшой кусочек бумаги, а сколько горя несла она в семьи погибших солдат.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32" y="4786314"/>
            <a:ext cx="4800600" cy="2336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Похоронка, которую получила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Матюшко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Т.Г. на мужа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Матюшко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Лариса Григорьевна\Изображение0407.BMP"/>
          <p:cNvPicPr/>
          <p:nvPr/>
        </p:nvPicPr>
        <p:blipFill>
          <a:blip r:embed="rId2" cstate="print"/>
          <a:srcRect l="16338" t="15294" r="8019" b="49227"/>
          <a:stretch>
            <a:fillRect/>
          </a:stretch>
        </p:blipFill>
        <p:spPr bwMode="auto">
          <a:xfrm rot="10800000">
            <a:off x="500042" y="1928794"/>
            <a:ext cx="514353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Новая папка\музей 1\Изображение 003.jpg"/>
          <p:cNvPicPr>
            <a:picLocks noChangeAspect="1" noChangeArrowheads="1"/>
          </p:cNvPicPr>
          <p:nvPr/>
        </p:nvPicPr>
        <p:blipFill>
          <a:blip r:embed="rId2"/>
          <a:srcRect l="8639" t="7156" r="8639" b="49331"/>
          <a:stretch>
            <a:fillRect/>
          </a:stretch>
        </p:blipFill>
        <p:spPr bwMode="auto">
          <a:xfrm>
            <a:off x="928670" y="428596"/>
            <a:ext cx="5638101" cy="4071934"/>
          </a:xfrm>
          <a:prstGeom prst="rect">
            <a:avLst/>
          </a:prstGeom>
          <a:noFill/>
        </p:spPr>
      </p:pic>
      <p:pic>
        <p:nvPicPr>
          <p:cNvPr id="4099" name="Picture 3" descr="H:\Новая папка\музей 1\Изображение 003.jpg"/>
          <p:cNvPicPr>
            <a:picLocks noChangeAspect="1" noChangeArrowheads="1"/>
          </p:cNvPicPr>
          <p:nvPr/>
        </p:nvPicPr>
        <p:blipFill>
          <a:blip r:embed="rId2"/>
          <a:srcRect l="9191" t="58242" r="9007" b="4269"/>
          <a:stretch>
            <a:fillRect/>
          </a:stretch>
        </p:blipFill>
        <p:spPr bwMode="auto">
          <a:xfrm>
            <a:off x="285728" y="4786314"/>
            <a:ext cx="5790254" cy="3643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H:\Новая папка\музей 1\Изображение 005.jpg"/>
          <p:cNvPicPr>
            <a:picLocks noChangeAspect="1" noChangeArrowheads="1"/>
          </p:cNvPicPr>
          <p:nvPr/>
        </p:nvPicPr>
        <p:blipFill>
          <a:blip r:embed="rId2"/>
          <a:srcRect l="62868" t="62050" r="5882" b="3808"/>
          <a:stretch>
            <a:fillRect/>
          </a:stretch>
        </p:blipFill>
        <p:spPr bwMode="auto">
          <a:xfrm>
            <a:off x="3994014" y="4726234"/>
            <a:ext cx="2285993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:\Новая папка\музей 1\Изображение 005.jpg"/>
          <p:cNvPicPr>
            <a:picLocks noChangeAspect="1" noChangeArrowheads="1"/>
          </p:cNvPicPr>
          <p:nvPr/>
        </p:nvPicPr>
        <p:blipFill>
          <a:blip r:embed="rId3" cstate="print"/>
          <a:srcRect t="7156" r="50919" b="44644"/>
          <a:stretch>
            <a:fillRect/>
          </a:stretch>
        </p:blipFill>
        <p:spPr bwMode="auto">
          <a:xfrm>
            <a:off x="4000504" y="552811"/>
            <a:ext cx="2428892" cy="327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H:\Новая папка\музей 1\Изображение 005.jpg"/>
          <p:cNvPicPr>
            <a:picLocks noChangeAspect="1" noChangeArrowheads="1"/>
          </p:cNvPicPr>
          <p:nvPr/>
        </p:nvPicPr>
        <p:blipFill>
          <a:blip r:embed="rId4" cstate="print"/>
          <a:srcRect l="50000" t="7156" b="43975"/>
          <a:stretch>
            <a:fillRect/>
          </a:stretch>
        </p:blipFill>
        <p:spPr bwMode="auto">
          <a:xfrm>
            <a:off x="907418" y="587532"/>
            <a:ext cx="2471022" cy="331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:\Новая папка\музей 1\Изображение 00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25618" t="9629" r="22368" b="29992"/>
          <a:stretch>
            <a:fillRect/>
          </a:stretch>
        </p:blipFill>
        <p:spPr bwMode="auto">
          <a:xfrm>
            <a:off x="928670" y="4714876"/>
            <a:ext cx="2140290" cy="34110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504" y="8155258"/>
            <a:ext cx="251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Ляшенко Николай Григорьевич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7418" y="8225497"/>
            <a:ext cx="251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Синенко Алексей Тарасович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7652" y="3935254"/>
            <a:ext cx="251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Лубян</a:t>
            </a:r>
            <a:r>
              <a:rPr lang="ru-RU" dirty="0" smtClean="0"/>
              <a:t> Михаил Михайлович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0150" y="4002962"/>
            <a:ext cx="233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Жук Фёдор Сергеевич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Новая папка\музей 1\Изображение 007.jpg"/>
          <p:cNvPicPr>
            <a:picLocks noChangeAspect="1" noChangeArrowheads="1"/>
          </p:cNvPicPr>
          <p:nvPr/>
        </p:nvPicPr>
        <p:blipFill>
          <a:blip r:embed="rId2"/>
          <a:srcRect l="13787" t="10711" r="7169" b="51130"/>
          <a:stretch>
            <a:fillRect/>
          </a:stretch>
        </p:blipFill>
        <p:spPr bwMode="auto">
          <a:xfrm>
            <a:off x="500042" y="1285852"/>
            <a:ext cx="614364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\Desktop\нвп\20180217_113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98664" y="1151905"/>
            <a:ext cx="3214711" cy="2411033"/>
          </a:xfrm>
          <a:prstGeom prst="rect">
            <a:avLst/>
          </a:prstGeom>
          <a:noFill/>
        </p:spPr>
      </p:pic>
      <p:pic>
        <p:nvPicPr>
          <p:cNvPr id="1027" name="Picture 3" descr="D:\Documents\Desktop\нвп\20180217_113831.jpg"/>
          <p:cNvPicPr>
            <a:picLocks noChangeAspect="1" noChangeArrowheads="1"/>
          </p:cNvPicPr>
          <p:nvPr/>
        </p:nvPicPr>
        <p:blipFill>
          <a:blip r:embed="rId3" cstate="print"/>
          <a:srcRect b="4596"/>
          <a:stretch>
            <a:fillRect/>
          </a:stretch>
        </p:blipFill>
        <p:spPr bwMode="auto">
          <a:xfrm rot="5400000">
            <a:off x="391870" y="1171815"/>
            <a:ext cx="3214710" cy="2300218"/>
          </a:xfrm>
          <a:prstGeom prst="rect">
            <a:avLst/>
          </a:prstGeom>
          <a:noFill/>
        </p:spPr>
      </p:pic>
      <p:pic>
        <p:nvPicPr>
          <p:cNvPr id="1028" name="Picture 4" descr="D:\Documents\Desktop\нвп\20180217_113849.jpg"/>
          <p:cNvPicPr>
            <a:picLocks noChangeAspect="1" noChangeArrowheads="1"/>
          </p:cNvPicPr>
          <p:nvPr/>
        </p:nvPicPr>
        <p:blipFill>
          <a:blip r:embed="rId4" cstate="print"/>
          <a:srcRect b="3998"/>
          <a:stretch>
            <a:fillRect/>
          </a:stretch>
        </p:blipFill>
        <p:spPr bwMode="auto">
          <a:xfrm rot="5400000">
            <a:off x="3528259" y="5187121"/>
            <a:ext cx="3373381" cy="2428892"/>
          </a:xfrm>
          <a:prstGeom prst="rect">
            <a:avLst/>
          </a:prstGeom>
          <a:noFill/>
        </p:spPr>
      </p:pic>
      <p:pic>
        <p:nvPicPr>
          <p:cNvPr id="1029" name="Picture 5" descr="D:\Documents\Desktop\нвп\20180217_113900.jpg"/>
          <p:cNvPicPr>
            <a:picLocks noChangeAspect="1" noChangeArrowheads="1"/>
          </p:cNvPicPr>
          <p:nvPr/>
        </p:nvPicPr>
        <p:blipFill>
          <a:blip r:embed="rId5" cstate="print"/>
          <a:srcRect t="4091" r="10254" b="2495"/>
          <a:stretch>
            <a:fillRect/>
          </a:stretch>
        </p:blipFill>
        <p:spPr bwMode="auto">
          <a:xfrm rot="5400000">
            <a:off x="515995" y="5198988"/>
            <a:ext cx="3111363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8" y="792958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Коваль                     Андрей Григорьевич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7230" y="4049844"/>
            <a:ext cx="229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Харченко Алексей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861048" y="4049844"/>
            <a:ext cx="255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Сальменов</a:t>
            </a:r>
            <a:r>
              <a:rPr lang="ru-RU" dirty="0" smtClean="0"/>
              <a:t> Алтай </a:t>
            </a:r>
            <a:r>
              <a:rPr lang="ru-RU" dirty="0" err="1" smtClean="0"/>
              <a:t>Сальменович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808825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Киселев Илья               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67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Похоронки…  Небольшой кусочек бумаги, а сколько горя несла она в семьи погибших солдат.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Интернат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28</cp:revision>
  <dcterms:created xsi:type="dcterms:W3CDTF">2015-02-17T08:35:42Z</dcterms:created>
  <dcterms:modified xsi:type="dcterms:W3CDTF">2023-04-28T03:39:17Z</dcterms:modified>
</cp:coreProperties>
</file>