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5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90961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2830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67696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85418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9007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1069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85824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057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4362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79257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2287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B398A-3912-452A-A356-E725FF57E155}" type="datetimeFigureOut">
              <a:rPr lang="ru-RU" smtClean="0"/>
              <a:pPr/>
              <a:t>06.12.2018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47AE7D-FEF9-4937-AF6D-0814C1E901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19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1285860"/>
            <a:ext cx="6660232" cy="2585323"/>
          </a:xfrm>
          <a:prstGeom prst="rect">
            <a:avLst/>
          </a:prstGeom>
          <a:effectLst>
            <a:softEdge rad="1270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7780" cmpd="sng">
                  <a:solidFill>
                    <a:schemeClr val="accent6">
                      <a:lumMod val="75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Великая Отечественная война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0694" y="5429264"/>
            <a:ext cx="2533927" cy="461665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  <a:p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08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\Desktop\Новая папка (4)\image (37).jpg"/>
          <p:cNvPicPr>
            <a:picLocks noChangeAspect="1" noChangeArrowheads="1"/>
          </p:cNvPicPr>
          <p:nvPr/>
        </p:nvPicPr>
        <p:blipFill>
          <a:blip r:embed="rId2"/>
          <a:srcRect t="3738"/>
          <a:stretch>
            <a:fillRect/>
          </a:stretch>
        </p:blipFill>
        <p:spPr bwMode="auto">
          <a:xfrm>
            <a:off x="1000100" y="785794"/>
            <a:ext cx="7643818" cy="551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4504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:\Новая папка\музей 1\Изображение 001.jpg"/>
          <p:cNvPicPr>
            <a:picLocks noChangeAspect="1" noChangeArrowheads="1"/>
          </p:cNvPicPr>
          <p:nvPr/>
        </p:nvPicPr>
        <p:blipFill>
          <a:blip r:embed="rId2"/>
          <a:srcRect l="45523" t="13558" r="1286" b="56694"/>
          <a:stretch>
            <a:fillRect/>
          </a:stretch>
        </p:blipFill>
        <p:spPr bwMode="auto">
          <a:xfrm>
            <a:off x="1071538" y="571480"/>
            <a:ext cx="7461302" cy="572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:\Новая папка\музей 1\Изображение 003.jpg"/>
          <p:cNvPicPr>
            <a:picLocks noChangeAspect="1" noChangeArrowheads="1"/>
          </p:cNvPicPr>
          <p:nvPr/>
        </p:nvPicPr>
        <p:blipFill>
          <a:blip r:embed="rId2"/>
          <a:srcRect l="8639" t="7800" r="8639" b="49331"/>
          <a:stretch>
            <a:fillRect/>
          </a:stretch>
        </p:blipFill>
        <p:spPr bwMode="auto">
          <a:xfrm>
            <a:off x="642910" y="500042"/>
            <a:ext cx="7931552" cy="5643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:\Новая папка\музей 1\Изображение 006.jpg"/>
          <p:cNvPicPr>
            <a:picLocks noChangeAspect="1" noChangeArrowheads="1"/>
          </p:cNvPicPr>
          <p:nvPr/>
        </p:nvPicPr>
        <p:blipFill>
          <a:blip r:embed="rId2"/>
          <a:srcRect l="7353" t="57364" r="10845" b="3138"/>
          <a:stretch>
            <a:fillRect/>
          </a:stretch>
        </p:blipFill>
        <p:spPr bwMode="auto">
          <a:xfrm>
            <a:off x="642910" y="642918"/>
            <a:ext cx="8082181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47864" y="5517232"/>
            <a:ext cx="2533927" cy="276999"/>
          </a:xfrm>
          <a:prstGeom prst="rect">
            <a:avLst/>
          </a:prstGeom>
          <a:solidFill>
            <a:srgbClr val="FFFFDD">
              <a:alpha val="43137"/>
            </a:srgbClr>
          </a:solidFill>
          <a:effectLst>
            <a:softEdge rad="317500"/>
          </a:effectLst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2400" b="1" i="1">
                <a:solidFill>
                  <a:srgbClr val="002060"/>
                </a:solidFill>
              </a:defRPr>
            </a:lvl1pPr>
          </a:lstStyle>
          <a:p>
            <a:endParaRPr lang="ru-RU" sz="1200" dirty="0" smtClean="0">
              <a:solidFill>
                <a:schemeClr val="tx1"/>
              </a:solidFill>
            </a:endParaRPr>
          </a:p>
        </p:txBody>
      </p:sp>
      <p:pic>
        <p:nvPicPr>
          <p:cNvPr id="6" name="Picture 2" descr="D:\Documents\Desktop\Новая папка (4)\image (224).jpg"/>
          <p:cNvPicPr>
            <a:picLocks noChangeAspect="1" noChangeArrowheads="1"/>
          </p:cNvPicPr>
          <p:nvPr/>
        </p:nvPicPr>
        <p:blipFill>
          <a:blip r:embed="rId2"/>
          <a:srcRect t="16667" r="25855"/>
          <a:stretch>
            <a:fillRect/>
          </a:stretch>
        </p:blipFill>
        <p:spPr bwMode="auto">
          <a:xfrm>
            <a:off x="1142976" y="1785926"/>
            <a:ext cx="1857388" cy="2857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Documents\Desktop\Новая папка (4)\image99 (4).jpg"/>
          <p:cNvPicPr>
            <a:picLocks noChangeAspect="1" noChangeArrowheads="1"/>
          </p:cNvPicPr>
          <p:nvPr/>
        </p:nvPicPr>
        <p:blipFill>
          <a:blip r:embed="rId3"/>
          <a:srcRect b="18368"/>
          <a:stretch>
            <a:fillRect/>
          </a:stretch>
        </p:blipFill>
        <p:spPr bwMode="auto">
          <a:xfrm>
            <a:off x="4857752" y="428604"/>
            <a:ext cx="3643290" cy="52872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2910" y="4857760"/>
            <a:ext cx="30718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дорогой листок календаря.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1945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02" y="5857892"/>
            <a:ext cx="50720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Вручение награды ветерану войны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Бакаенко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Г.А.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20043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20</Words>
  <Application>Microsoft Office PowerPoint</Application>
  <PresentationFormat>Экран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Интернат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</dc:creator>
  <cp:lastModifiedBy>Люба</cp:lastModifiedBy>
  <cp:revision>12</cp:revision>
  <dcterms:created xsi:type="dcterms:W3CDTF">2015-02-17T08:35:42Z</dcterms:created>
  <dcterms:modified xsi:type="dcterms:W3CDTF">2018-12-06T06:23:23Z</dcterms:modified>
</cp:coreProperties>
</file>