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34738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56916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6/737988/slides/slide_12.jpg"/>
          <p:cNvPicPr>
            <a:picLocks noChangeAspect="1" noChangeArrowheads="1"/>
          </p:cNvPicPr>
          <p:nvPr/>
        </p:nvPicPr>
        <p:blipFill>
          <a:blip r:embed="rId2" cstate="print"/>
          <a:srcRect t="19950" b="10101"/>
          <a:stretch>
            <a:fillRect/>
          </a:stretch>
        </p:blipFill>
        <p:spPr bwMode="auto">
          <a:xfrm>
            <a:off x="467544" y="1340768"/>
            <a:ext cx="809814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6/737988/slides/slide_13.jpg"/>
          <p:cNvPicPr>
            <a:picLocks noChangeAspect="1" noChangeArrowheads="1"/>
          </p:cNvPicPr>
          <p:nvPr/>
        </p:nvPicPr>
        <p:blipFill>
          <a:blip r:embed="rId2" cstate="print"/>
          <a:srcRect t="19550" b="10101"/>
          <a:stretch>
            <a:fillRect/>
          </a:stretch>
        </p:blipFill>
        <p:spPr bwMode="auto">
          <a:xfrm>
            <a:off x="251520" y="620688"/>
            <a:ext cx="859809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6/737988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08436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myshared.ru/4/70225/slide_9.jpg"/>
          <p:cNvPicPr>
            <a:picLocks noChangeAspect="1" noChangeArrowheads="1"/>
          </p:cNvPicPr>
          <p:nvPr/>
        </p:nvPicPr>
        <p:blipFill>
          <a:blip r:embed="rId2" cstate="print"/>
          <a:srcRect t="2520" b="10541"/>
          <a:stretch>
            <a:fillRect/>
          </a:stretch>
        </p:blipFill>
        <p:spPr bwMode="auto">
          <a:xfrm>
            <a:off x="539551" y="260648"/>
            <a:ext cx="8393043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6/737988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6/737988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67c/0004252b-76fcad47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8160905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2.infourok.ru/uploads/ex/11de/00004c75-0d0ff81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136904" cy="61026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f.ppt-online.org/files2/slide/y/y0UBSTZFbjN7lzOYDI2wRMC8E5onVKJis3frL6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8700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6/737988/slides/slide_7.jpg"/>
          <p:cNvPicPr>
            <a:picLocks noChangeAspect="1" noChangeArrowheads="1"/>
          </p:cNvPicPr>
          <p:nvPr/>
        </p:nvPicPr>
        <p:blipFill>
          <a:blip r:embed="rId2" cstate="print"/>
          <a:srcRect t="21919"/>
          <a:stretch>
            <a:fillRect/>
          </a:stretch>
        </p:blipFill>
        <p:spPr bwMode="auto">
          <a:xfrm>
            <a:off x="251520" y="476672"/>
            <a:ext cx="8568952" cy="50180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present5.com/customparser/18596674_949844%20---%20solstic_presentation_generic-rus.ppt/slide_4.jpg"/>
          <p:cNvPicPr>
            <a:picLocks noChangeAspect="1" noChangeArrowheads="1"/>
          </p:cNvPicPr>
          <p:nvPr/>
        </p:nvPicPr>
        <p:blipFill>
          <a:blip r:embed="rId2" cstate="print"/>
          <a:srcRect l="3317" t="11812" r="708" b="9439"/>
          <a:stretch>
            <a:fillRect/>
          </a:stretch>
        </p:blipFill>
        <p:spPr bwMode="auto">
          <a:xfrm>
            <a:off x="323528" y="692696"/>
            <a:ext cx="8424936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ds05.infourok.ru/uploads/ex/0d65/0004c854-43781aa9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2021-02-11T08:56:46Z</dcterms:created>
  <dcterms:modified xsi:type="dcterms:W3CDTF">2021-02-11T09:24:01Z</dcterms:modified>
</cp:coreProperties>
</file>